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heme/theme3.xml" ContentType="application/vnd.openxmlformats-officedocument.theme+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8"/>
  </p:notesMasterIdLst>
  <p:sldIdLst>
    <p:sldId id="458" r:id="rId3"/>
    <p:sldId id="461" r:id="rId4"/>
    <p:sldId id="462" r:id="rId5"/>
    <p:sldId id="465" r:id="rId6"/>
    <p:sldId id="464" r:id="rId7"/>
  </p:sldIdLst>
  <p:sldSz cx="12192000" cy="6858000"/>
  <p:notesSz cx="6858000" cy="91440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C216CA-07B5-4C68-B178-C44D184FC3CE}" v="26" dt="2021-10-05T13:04:44.560"/>
    <p1510:client id="{3127EC76-2FC6-4B8F-B630-0E1F38ABB228}" v="211" dt="2021-10-04T20:26:23.272"/>
    <p1510:client id="{79E783FB-C4A3-4535-ABBD-525F817ABC64}" v="2" dt="2021-10-05T12:51:09.974"/>
    <p1510:client id="{8CBFDC16-2887-4F5D-B2D4-CCAF227BE530}" v="6" dt="2021-10-04T14:58:25.565"/>
    <p1510:client id="{A4305C52-C490-4BAD-8CB2-93B6D9845695}" v="2" dt="2021-10-04T15:39:52.277"/>
    <p1510:client id="{BEEAAB09-FB07-4B20-BEC1-6CD5C349A321}" v="7" dt="2021-10-05T12:35:53.827"/>
    <p1510:client id="{CC63A948-6CCF-4AC3-B86B-CD867EC5A97B}" v="1" dt="2021-10-04T14:59:44.086"/>
    <p1510:client id="{E527B71C-12AE-4C6F-B448-97976DE5A447}" v="4" dt="2021-10-06T16:41:48.4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7" d="100"/>
          <a:sy n="67" d="100"/>
        </p:scale>
        <p:origin x="45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tags" Target="tags/tag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iel Gunn" clId="Web-{3127EC76-2FC6-4B8F-B630-0E1F38ABB228}"/>
    <pc:docChg chg="addSld modSld">
      <pc:chgData name="Ariel Gunn" userId="" providerId="" clId="Web-{3127EC76-2FC6-4B8F-B630-0E1F38ABB228}" dt="2021-10-04T20:26:23.272" v="205" actId="1076"/>
      <pc:docMkLst>
        <pc:docMk/>
      </pc:docMkLst>
      <pc:sldChg chg="modSp">
        <pc:chgData name="Ariel Gunn" userId="" providerId="" clId="Web-{3127EC76-2FC6-4B8F-B630-0E1F38ABB228}" dt="2021-10-04T20:19:54.884" v="7" actId="1076"/>
        <pc:sldMkLst>
          <pc:docMk/>
          <pc:sldMk cId="4032786205" sldId="461"/>
        </pc:sldMkLst>
        <pc:picChg chg="mod modCrop">
          <ac:chgData name="Ariel Gunn" userId="" providerId="" clId="Web-{3127EC76-2FC6-4B8F-B630-0E1F38ABB228}" dt="2021-10-04T20:19:23.134" v="2" actId="14100"/>
          <ac:picMkLst>
            <pc:docMk/>
            <pc:sldMk cId="4032786205" sldId="461"/>
            <ac:picMk id="2050" creationId="{0CACC169-280D-4ADF-9ED7-E06AC1A02FE4}"/>
          </ac:picMkLst>
        </pc:picChg>
        <pc:picChg chg="mod">
          <ac:chgData name="Ariel Gunn" userId="" providerId="" clId="Web-{3127EC76-2FC6-4B8F-B630-0E1F38ABB228}" dt="2021-10-04T20:19:54.884" v="7" actId="1076"/>
          <ac:picMkLst>
            <pc:docMk/>
            <pc:sldMk cId="4032786205" sldId="461"/>
            <ac:picMk id="2055" creationId="{58F8DEBB-589D-4AA8-AC33-796F52DE029E}"/>
          </ac:picMkLst>
        </pc:picChg>
      </pc:sldChg>
      <pc:sldChg chg="addSp delSp modSp new mod modClrScheme chgLayout">
        <pc:chgData name="Ariel Gunn" userId="" providerId="" clId="Web-{3127EC76-2FC6-4B8F-B630-0E1F38ABB228}" dt="2021-10-04T20:26:23.272" v="205" actId="1076"/>
        <pc:sldMkLst>
          <pc:docMk/>
          <pc:sldMk cId="3773437249" sldId="464"/>
        </pc:sldMkLst>
        <pc:spChg chg="mod ord">
          <ac:chgData name="Ariel Gunn" userId="" providerId="" clId="Web-{3127EC76-2FC6-4B8F-B630-0E1F38ABB228}" dt="2021-10-04T20:22:42.149" v="25"/>
          <ac:spMkLst>
            <pc:docMk/>
            <pc:sldMk cId="3773437249" sldId="464"/>
            <ac:spMk id="2" creationId="{E1D6A1E4-4090-4CF1-B3EE-3D04B1F3D7A1}"/>
          </ac:spMkLst>
        </pc:spChg>
        <pc:spChg chg="del">
          <ac:chgData name="Ariel Gunn" userId="" providerId="" clId="Web-{3127EC76-2FC6-4B8F-B630-0E1F38ABB228}" dt="2021-10-04T20:22:30.242" v="23"/>
          <ac:spMkLst>
            <pc:docMk/>
            <pc:sldMk cId="3773437249" sldId="464"/>
            <ac:spMk id="3" creationId="{94BFEF5C-87BF-4C15-90C8-829EE6C2E1D4}"/>
          </ac:spMkLst>
        </pc:spChg>
        <pc:spChg chg="del">
          <ac:chgData name="Ariel Gunn" userId="" providerId="" clId="Web-{3127EC76-2FC6-4B8F-B630-0E1F38ABB228}" dt="2021-10-04T20:21:29.508" v="17"/>
          <ac:spMkLst>
            <pc:docMk/>
            <pc:sldMk cId="3773437249" sldId="464"/>
            <ac:spMk id="4" creationId="{90022EDE-D0F6-4390-A930-036A21867CB1}"/>
          </ac:spMkLst>
        </pc:spChg>
        <pc:spChg chg="add del mod">
          <ac:chgData name="Ariel Gunn" userId="" providerId="" clId="Web-{3127EC76-2FC6-4B8F-B630-0E1F38ABB228}" dt="2021-10-04T20:22:42.149" v="25"/>
          <ac:spMkLst>
            <pc:docMk/>
            <pc:sldMk cId="3773437249" sldId="464"/>
            <ac:spMk id="7" creationId="{E26E8E53-50C3-454F-B586-83E00F62C6EA}"/>
          </ac:spMkLst>
        </pc:spChg>
        <pc:spChg chg="add del mod">
          <ac:chgData name="Ariel Gunn" userId="" providerId="" clId="Web-{3127EC76-2FC6-4B8F-B630-0E1F38ABB228}" dt="2021-10-04T20:24:11.414" v="43"/>
          <ac:spMkLst>
            <pc:docMk/>
            <pc:sldMk cId="3773437249" sldId="464"/>
            <ac:spMk id="10" creationId="{8713AB9B-6303-4D2E-AE05-F2A48A4D7187}"/>
          </ac:spMkLst>
        </pc:spChg>
        <pc:spChg chg="add del mod">
          <ac:chgData name="Ariel Gunn" userId="" providerId="" clId="Web-{3127EC76-2FC6-4B8F-B630-0E1F38ABB228}" dt="2021-10-04T20:24:07.476" v="42"/>
          <ac:spMkLst>
            <pc:docMk/>
            <pc:sldMk cId="3773437249" sldId="464"/>
            <ac:spMk id="11" creationId="{6CFA2750-5D95-4005-8C3F-935200196837}"/>
          </ac:spMkLst>
        </pc:spChg>
        <pc:spChg chg="add mod">
          <ac:chgData name="Ariel Gunn" userId="" providerId="" clId="Web-{3127EC76-2FC6-4B8F-B630-0E1F38ABB228}" dt="2021-10-04T20:26:06.476" v="201" actId="20577"/>
          <ac:spMkLst>
            <pc:docMk/>
            <pc:sldMk cId="3773437249" sldId="464"/>
            <ac:spMk id="13" creationId="{CCD88199-2DD4-4A9F-81EE-6F31964A55B7}"/>
          </ac:spMkLst>
        </pc:spChg>
        <pc:spChg chg="add mod">
          <ac:chgData name="Ariel Gunn" userId="" providerId="" clId="Web-{3127EC76-2FC6-4B8F-B630-0E1F38ABB228}" dt="2021-10-04T20:26:23.272" v="205" actId="1076"/>
          <ac:spMkLst>
            <pc:docMk/>
            <pc:sldMk cId="3773437249" sldId="464"/>
            <ac:spMk id="15" creationId="{CDB77616-D1C1-4E13-957E-13A8ED82EC7A}"/>
          </ac:spMkLst>
        </pc:spChg>
        <pc:picChg chg="add del mod ord modCrop">
          <ac:chgData name="Ariel Gunn" userId="" providerId="" clId="Web-{3127EC76-2FC6-4B8F-B630-0E1F38ABB228}" dt="2021-10-04T20:22:29.180" v="22"/>
          <ac:picMkLst>
            <pc:docMk/>
            <pc:sldMk cId="3773437249" sldId="464"/>
            <ac:picMk id="5" creationId="{E4169E5A-4ECD-45DA-ADCA-4C856B90C4A0}"/>
          </ac:picMkLst>
        </pc:picChg>
        <pc:picChg chg="add del mod ord">
          <ac:chgData name="Ariel Gunn" userId="" providerId="" clId="Web-{3127EC76-2FC6-4B8F-B630-0E1F38ABB228}" dt="2021-10-04T20:24:11.461" v="44"/>
          <ac:picMkLst>
            <pc:docMk/>
            <pc:sldMk cId="3773437249" sldId="464"/>
            <ac:picMk id="8" creationId="{AB51DC47-7D0D-4640-A525-0B5DEEE9C7F0}"/>
          </ac:picMkLst>
        </pc:picChg>
        <pc:picChg chg="add del mod">
          <ac:chgData name="Ariel Gunn" userId="" providerId="" clId="Web-{3127EC76-2FC6-4B8F-B630-0E1F38ABB228}" dt="2021-10-04T20:22:57.758" v="28"/>
          <ac:picMkLst>
            <pc:docMk/>
            <pc:sldMk cId="3773437249" sldId="464"/>
            <ac:picMk id="9" creationId="{065CB88E-A068-4C19-A421-E38055ECB1A7}"/>
          </ac:picMkLst>
        </pc:picChg>
        <pc:picChg chg="add mod">
          <ac:chgData name="Ariel Gunn" userId="" providerId="" clId="Web-{3127EC76-2FC6-4B8F-B630-0E1F38ABB228}" dt="2021-10-04T20:26:19.054" v="204" actId="1076"/>
          <ac:picMkLst>
            <pc:docMk/>
            <pc:sldMk cId="3773437249" sldId="464"/>
            <ac:picMk id="14" creationId="{0D98C581-285A-4C6D-A3CF-6273B4A55D11}"/>
          </ac:picMkLst>
        </pc:picChg>
      </pc:sldChg>
    </pc:docChg>
  </pc:docChgLst>
  <pc:docChgLst>
    <pc:chgData name="Stefani Nixon" userId="OLmanDqIu5hJfXkoLU9/OoeoQ9QqKQuk7sjiSYAZs8Y=" providerId="None" clId="Web-{E527B71C-12AE-4C6F-B448-97976DE5A447}"/>
    <pc:docChg chg="sldOrd">
      <pc:chgData name="Stefani Nixon" userId="OLmanDqIu5hJfXkoLU9/OoeoQ9QqKQuk7sjiSYAZs8Y=" providerId="None" clId="Web-{E527B71C-12AE-4C6F-B448-97976DE5A447}" dt="2021-10-06T16:41:48.406" v="3"/>
      <pc:docMkLst>
        <pc:docMk/>
      </pc:docMkLst>
      <pc:sldChg chg="ord">
        <pc:chgData name="Stefani Nixon" userId="OLmanDqIu5hJfXkoLU9/OoeoQ9QqKQuk7sjiSYAZs8Y=" providerId="None" clId="Web-{E527B71C-12AE-4C6F-B448-97976DE5A447}" dt="2021-10-06T16:41:47.047" v="2"/>
        <pc:sldMkLst>
          <pc:docMk/>
          <pc:sldMk cId="4032786205" sldId="461"/>
        </pc:sldMkLst>
      </pc:sldChg>
      <pc:sldChg chg="ord">
        <pc:chgData name="Stefani Nixon" userId="OLmanDqIu5hJfXkoLU9/OoeoQ9QqKQuk7sjiSYAZs8Y=" providerId="None" clId="Web-{E527B71C-12AE-4C6F-B448-97976DE5A447}" dt="2021-10-06T16:41:48.406" v="3"/>
        <pc:sldMkLst>
          <pc:docMk/>
          <pc:sldMk cId="391027893" sldId="462"/>
        </pc:sldMkLst>
      </pc:sldChg>
    </pc:docChg>
  </pc:docChgLst>
  <pc:docChgLst>
    <pc:chgData name="Karen Simpson" userId="WvPM7FCpWJAlx/ifQIkVahTxg40dNhnizI+vQw8Bj1c=" providerId="None" clId="Web-{BEEAAB09-FB07-4B20-BEC1-6CD5C349A321}"/>
    <pc:docChg chg="modSld">
      <pc:chgData name="Karen Simpson" userId="WvPM7FCpWJAlx/ifQIkVahTxg40dNhnizI+vQw8Bj1c=" providerId="None" clId="Web-{BEEAAB09-FB07-4B20-BEC1-6CD5C349A321}" dt="2021-10-05T12:35:53.827" v="5" actId="1076"/>
      <pc:docMkLst>
        <pc:docMk/>
      </pc:docMkLst>
      <pc:sldChg chg="addSp delSp modSp">
        <pc:chgData name="Karen Simpson" userId="WvPM7FCpWJAlx/ifQIkVahTxg40dNhnizI+vQw8Bj1c=" providerId="None" clId="Web-{BEEAAB09-FB07-4B20-BEC1-6CD5C349A321}" dt="2021-10-05T12:35:53.827" v="5" actId="1076"/>
        <pc:sldMkLst>
          <pc:docMk/>
          <pc:sldMk cId="695022584" sldId="458"/>
        </pc:sldMkLst>
        <pc:spChg chg="add del">
          <ac:chgData name="Karen Simpson" userId="WvPM7FCpWJAlx/ifQIkVahTxg40dNhnizI+vQw8Bj1c=" providerId="None" clId="Web-{BEEAAB09-FB07-4B20-BEC1-6CD5C349A321}" dt="2021-10-05T12:35:48.358" v="4"/>
          <ac:spMkLst>
            <pc:docMk/>
            <pc:sldMk cId="695022584" sldId="458"/>
            <ac:spMk id="2" creationId="{00994D12-36E8-44CE-83A6-3B98B6EF5835}"/>
          </ac:spMkLst>
        </pc:spChg>
        <pc:spChg chg="add del mod">
          <ac:chgData name="Karen Simpson" userId="WvPM7FCpWJAlx/ifQIkVahTxg40dNhnizI+vQw8Bj1c=" providerId="None" clId="Web-{BEEAAB09-FB07-4B20-BEC1-6CD5C349A321}" dt="2021-10-05T12:35:40.577" v="2"/>
          <ac:spMkLst>
            <pc:docMk/>
            <pc:sldMk cId="695022584" sldId="458"/>
            <ac:spMk id="4" creationId="{C821FF8E-6059-4D80-A003-D655B5B6729B}"/>
          </ac:spMkLst>
        </pc:spChg>
        <pc:spChg chg="add del mod">
          <ac:chgData name="Karen Simpson" userId="WvPM7FCpWJAlx/ifQIkVahTxg40dNhnizI+vQw8Bj1c=" providerId="None" clId="Web-{BEEAAB09-FB07-4B20-BEC1-6CD5C349A321}" dt="2021-10-05T12:35:53.827" v="5" actId="1076"/>
          <ac:spMkLst>
            <pc:docMk/>
            <pc:sldMk cId="695022584" sldId="458"/>
            <ac:spMk id="8" creationId="{00000000-0000-0000-0000-000000000000}"/>
          </ac:spMkLst>
        </pc:spChg>
      </pc:sldChg>
    </pc:docChg>
  </pc:docChgLst>
  <pc:docChgLst>
    <pc:chgData name="Stefani Nixon" userId="OLmanDqIu5hJfXkoLU9/OoeoQ9QqKQuk7sjiSYAZs8Y=" providerId="None" clId="Web-{A4305C52-C490-4BAD-8CB2-93B6D9845695}"/>
    <pc:docChg chg="addSld">
      <pc:chgData name="Stefani Nixon" userId="OLmanDqIu5hJfXkoLU9/OoeoQ9QqKQuk7sjiSYAZs8Y=" providerId="None" clId="Web-{A4305C52-C490-4BAD-8CB2-93B6D9845695}" dt="2021-10-04T15:39:52.277" v="1"/>
      <pc:docMkLst>
        <pc:docMk/>
      </pc:docMkLst>
      <pc:sldChg chg="add">
        <pc:chgData name="Stefani Nixon" userId="OLmanDqIu5hJfXkoLU9/OoeoQ9QqKQuk7sjiSYAZs8Y=" providerId="None" clId="Web-{A4305C52-C490-4BAD-8CB2-93B6D9845695}" dt="2021-10-04T15:39:40.120" v="0"/>
        <pc:sldMkLst>
          <pc:docMk/>
          <pc:sldMk cId="391027893" sldId="462"/>
        </pc:sldMkLst>
      </pc:sldChg>
      <pc:sldChg chg="add">
        <pc:chgData name="Stefani Nixon" userId="OLmanDqIu5hJfXkoLU9/OoeoQ9QqKQuk7sjiSYAZs8Y=" providerId="None" clId="Web-{A4305C52-C490-4BAD-8CB2-93B6D9845695}" dt="2021-10-04T15:39:52.277" v="1"/>
        <pc:sldMkLst>
          <pc:docMk/>
          <pc:sldMk cId="540545371" sldId="463"/>
        </pc:sldMkLst>
      </pc:sldChg>
    </pc:docChg>
  </pc:docChgLst>
  <pc:docChgLst>
    <pc:chgData name="Karen Simpson" userId="WvPM7FCpWJAlx/ifQIkVahTxg40dNhnizI+vQw8Bj1c=" providerId="None" clId="Web-{79E783FB-C4A3-4535-ABBD-525F817ABC64}"/>
    <pc:docChg chg="addSld delSld">
      <pc:chgData name="Karen Simpson" userId="WvPM7FCpWJAlx/ifQIkVahTxg40dNhnizI+vQw8Bj1c=" providerId="None" clId="Web-{79E783FB-C4A3-4535-ABBD-525F817ABC64}" dt="2021-10-05T12:51:09.974" v="1"/>
      <pc:docMkLst>
        <pc:docMk/>
      </pc:docMkLst>
      <pc:sldChg chg="del">
        <pc:chgData name="Karen Simpson" userId="WvPM7FCpWJAlx/ifQIkVahTxg40dNhnizI+vQw8Bj1c=" providerId="None" clId="Web-{79E783FB-C4A3-4535-ABBD-525F817ABC64}" dt="2021-10-05T12:50:46.833" v="0"/>
        <pc:sldMkLst>
          <pc:docMk/>
          <pc:sldMk cId="540545371" sldId="463"/>
        </pc:sldMkLst>
      </pc:sldChg>
      <pc:sldChg chg="new">
        <pc:chgData name="Karen Simpson" userId="WvPM7FCpWJAlx/ifQIkVahTxg40dNhnizI+vQw8Bj1c=" providerId="None" clId="Web-{79E783FB-C4A3-4535-ABBD-525F817ABC64}" dt="2021-10-05T12:51:09.974" v="1"/>
        <pc:sldMkLst>
          <pc:docMk/>
          <pc:sldMk cId="1181421069" sldId="465"/>
        </pc:sldMkLst>
      </pc:sldChg>
    </pc:docChg>
  </pc:docChgLst>
  <pc:docChgLst>
    <pc:chgData name="Ariel Gunn" clId="Web-{8CBFDC16-2887-4F5D-B2D4-CCAF227BE530}"/>
    <pc:docChg chg="addSld delSld modSld addMainMaster modMainMaster">
      <pc:chgData name="Ariel Gunn" userId="" providerId="" clId="Web-{8CBFDC16-2887-4F5D-B2D4-CCAF227BE530}" dt="2021-10-04T14:58:25.565" v="5"/>
      <pc:docMkLst>
        <pc:docMk/>
      </pc:docMkLst>
      <pc:sldChg chg="addSp">
        <pc:chgData name="Ariel Gunn" userId="" providerId="" clId="Web-{8CBFDC16-2887-4F5D-B2D4-CCAF227BE530}" dt="2021-10-04T14:58:25.565" v="5"/>
        <pc:sldMkLst>
          <pc:docMk/>
          <pc:sldMk cId="695022584" sldId="458"/>
        </pc:sldMkLst>
        <pc:spChg chg="add">
          <ac:chgData name="Ariel Gunn" userId="" providerId="" clId="Web-{8CBFDC16-2887-4F5D-B2D4-CCAF227BE530}" dt="2021-10-04T14:58:25.565" v="5"/>
          <ac:spMkLst>
            <pc:docMk/>
            <pc:sldMk cId="695022584" sldId="458"/>
            <ac:spMk id="2" creationId="{2D2AF434-2480-44AD-BB91-2DB613B8DEBA}"/>
          </ac:spMkLst>
        </pc:spChg>
      </pc:sldChg>
      <pc:sldChg chg="new del">
        <pc:chgData name="Ariel Gunn" userId="" providerId="" clId="Web-{8CBFDC16-2887-4F5D-B2D4-CCAF227BE530}" dt="2021-10-04T14:57:17.188" v="3"/>
        <pc:sldMkLst>
          <pc:docMk/>
          <pc:sldMk cId="3406596962" sldId="459"/>
        </pc:sldMkLst>
      </pc:sldChg>
      <pc:sldChg chg="new del">
        <pc:chgData name="Ariel Gunn" userId="" providerId="" clId="Web-{8CBFDC16-2887-4F5D-B2D4-CCAF227BE530}" dt="2021-10-04T14:57:19.406" v="4"/>
        <pc:sldMkLst>
          <pc:docMk/>
          <pc:sldMk cId="358773948" sldId="460"/>
        </pc:sldMkLst>
      </pc:sldChg>
      <pc:sldChg chg="add">
        <pc:chgData name="Ariel Gunn" userId="" providerId="" clId="Web-{8CBFDC16-2887-4F5D-B2D4-CCAF227BE530}" dt="2021-10-04T14:57:01.077" v="2"/>
        <pc:sldMkLst>
          <pc:docMk/>
          <pc:sldMk cId="4032786205" sldId="461"/>
        </pc:sldMkLst>
      </pc:sldChg>
      <pc:sldMasterChg chg="modSldLayout">
        <pc:chgData name="Ariel Gunn" userId="" providerId="" clId="Web-{8CBFDC16-2887-4F5D-B2D4-CCAF227BE530}" dt="2021-10-04T14:57:01.077" v="2"/>
        <pc:sldMasterMkLst>
          <pc:docMk/>
          <pc:sldMasterMk cId="2447864780" sldId="2147483648"/>
        </pc:sldMasterMkLst>
        <pc:sldLayoutChg chg="replId">
          <pc:chgData name="Ariel Gunn" userId="" providerId="" clId="Web-{8CBFDC16-2887-4F5D-B2D4-CCAF227BE530}" dt="2021-10-04T14:57:01.077" v="2"/>
          <pc:sldLayoutMkLst>
            <pc:docMk/>
            <pc:sldMasterMk cId="2447864780" sldId="2147483648"/>
            <pc:sldLayoutMk cId="2625079841" sldId="2147483672"/>
          </pc:sldLayoutMkLst>
        </pc:sldLayoutChg>
      </pc:sldMasterChg>
      <pc:sldMasterChg chg="add addSldLayout">
        <pc:chgData name="Ariel Gunn" userId="" providerId="" clId="Web-{8CBFDC16-2887-4F5D-B2D4-CCAF227BE530}" dt="2021-10-04T14:57:01.077" v="2"/>
        <pc:sldMasterMkLst>
          <pc:docMk/>
          <pc:sldMasterMk cId="2941827573" sldId="2147483660"/>
        </pc:sldMasterMkLst>
        <pc:sldLayoutChg chg="add">
          <pc:chgData name="Ariel Gunn" userId="" providerId="" clId="Web-{8CBFDC16-2887-4F5D-B2D4-CCAF227BE530}" dt="2021-10-04T14:57:01.077" v="2"/>
          <pc:sldLayoutMkLst>
            <pc:docMk/>
            <pc:sldMasterMk cId="2941827573" sldId="2147483660"/>
            <pc:sldLayoutMk cId="169628062" sldId="2147483661"/>
          </pc:sldLayoutMkLst>
        </pc:sldLayoutChg>
        <pc:sldLayoutChg chg="add">
          <pc:chgData name="Ariel Gunn" userId="" providerId="" clId="Web-{8CBFDC16-2887-4F5D-B2D4-CCAF227BE530}" dt="2021-10-04T14:57:01.077" v="2"/>
          <pc:sldLayoutMkLst>
            <pc:docMk/>
            <pc:sldMasterMk cId="2941827573" sldId="2147483660"/>
            <pc:sldLayoutMk cId="169772681" sldId="2147483662"/>
          </pc:sldLayoutMkLst>
        </pc:sldLayoutChg>
        <pc:sldLayoutChg chg="add">
          <pc:chgData name="Ariel Gunn" userId="" providerId="" clId="Web-{8CBFDC16-2887-4F5D-B2D4-CCAF227BE530}" dt="2021-10-04T14:57:01.077" v="2"/>
          <pc:sldLayoutMkLst>
            <pc:docMk/>
            <pc:sldMasterMk cId="2941827573" sldId="2147483660"/>
            <pc:sldLayoutMk cId="2807144853" sldId="2147483663"/>
          </pc:sldLayoutMkLst>
        </pc:sldLayoutChg>
        <pc:sldLayoutChg chg="add">
          <pc:chgData name="Ariel Gunn" userId="" providerId="" clId="Web-{8CBFDC16-2887-4F5D-B2D4-CCAF227BE530}" dt="2021-10-04T14:57:01.077" v="2"/>
          <pc:sldLayoutMkLst>
            <pc:docMk/>
            <pc:sldMasterMk cId="2941827573" sldId="2147483660"/>
            <pc:sldLayoutMk cId="3782452937" sldId="2147483664"/>
          </pc:sldLayoutMkLst>
        </pc:sldLayoutChg>
        <pc:sldLayoutChg chg="add">
          <pc:chgData name="Ariel Gunn" userId="" providerId="" clId="Web-{8CBFDC16-2887-4F5D-B2D4-CCAF227BE530}" dt="2021-10-04T14:57:01.077" v="2"/>
          <pc:sldLayoutMkLst>
            <pc:docMk/>
            <pc:sldMasterMk cId="2941827573" sldId="2147483660"/>
            <pc:sldLayoutMk cId="3202122361" sldId="2147483665"/>
          </pc:sldLayoutMkLst>
        </pc:sldLayoutChg>
        <pc:sldLayoutChg chg="add">
          <pc:chgData name="Ariel Gunn" userId="" providerId="" clId="Web-{8CBFDC16-2887-4F5D-B2D4-CCAF227BE530}" dt="2021-10-04T14:57:01.077" v="2"/>
          <pc:sldLayoutMkLst>
            <pc:docMk/>
            <pc:sldMasterMk cId="2941827573" sldId="2147483660"/>
            <pc:sldLayoutMk cId="3405115108" sldId="2147483666"/>
          </pc:sldLayoutMkLst>
        </pc:sldLayoutChg>
        <pc:sldLayoutChg chg="add">
          <pc:chgData name="Ariel Gunn" userId="" providerId="" clId="Web-{8CBFDC16-2887-4F5D-B2D4-CCAF227BE530}" dt="2021-10-04T14:57:01.077" v="2"/>
          <pc:sldLayoutMkLst>
            <pc:docMk/>
            <pc:sldMasterMk cId="2941827573" sldId="2147483660"/>
            <pc:sldLayoutMk cId="1654140434" sldId="2147483667"/>
          </pc:sldLayoutMkLst>
        </pc:sldLayoutChg>
        <pc:sldLayoutChg chg="add">
          <pc:chgData name="Ariel Gunn" userId="" providerId="" clId="Web-{8CBFDC16-2887-4F5D-B2D4-CCAF227BE530}" dt="2021-10-04T14:57:01.077" v="2"/>
          <pc:sldLayoutMkLst>
            <pc:docMk/>
            <pc:sldMasterMk cId="2941827573" sldId="2147483660"/>
            <pc:sldLayoutMk cId="1536232864" sldId="2147483668"/>
          </pc:sldLayoutMkLst>
        </pc:sldLayoutChg>
        <pc:sldLayoutChg chg="add">
          <pc:chgData name="Ariel Gunn" userId="" providerId="" clId="Web-{8CBFDC16-2887-4F5D-B2D4-CCAF227BE530}" dt="2021-10-04T14:57:01.077" v="2"/>
          <pc:sldLayoutMkLst>
            <pc:docMk/>
            <pc:sldMasterMk cId="2941827573" sldId="2147483660"/>
            <pc:sldLayoutMk cId="2057140363" sldId="2147483669"/>
          </pc:sldLayoutMkLst>
        </pc:sldLayoutChg>
        <pc:sldLayoutChg chg="add">
          <pc:chgData name="Ariel Gunn" userId="" providerId="" clId="Web-{8CBFDC16-2887-4F5D-B2D4-CCAF227BE530}" dt="2021-10-04T14:57:01.077" v="2"/>
          <pc:sldLayoutMkLst>
            <pc:docMk/>
            <pc:sldMasterMk cId="2941827573" sldId="2147483660"/>
            <pc:sldLayoutMk cId="3142615489" sldId="2147483670"/>
          </pc:sldLayoutMkLst>
        </pc:sldLayoutChg>
        <pc:sldLayoutChg chg="add">
          <pc:chgData name="Ariel Gunn" userId="" providerId="" clId="Web-{8CBFDC16-2887-4F5D-B2D4-CCAF227BE530}" dt="2021-10-04T14:57:01.077" v="2"/>
          <pc:sldLayoutMkLst>
            <pc:docMk/>
            <pc:sldMasterMk cId="2941827573" sldId="2147483660"/>
            <pc:sldLayoutMk cId="585959780" sldId="2147483671"/>
          </pc:sldLayoutMkLst>
        </pc:sldLayoutChg>
      </pc:sldMasterChg>
    </pc:docChg>
  </pc:docChgLst>
  <pc:docChgLst>
    <pc:chgData name="Ariel Gunn" clId="Web-{CC63A948-6CCF-4AC3-B86B-CD867EC5A97B}"/>
    <pc:docChg chg="modSld">
      <pc:chgData name="Ariel Gunn" userId="" providerId="" clId="Web-{CC63A948-6CCF-4AC3-B86B-CD867EC5A97B}" dt="2021-10-04T14:59:44.086" v="0"/>
      <pc:docMkLst>
        <pc:docMk/>
      </pc:docMkLst>
      <pc:sldChg chg="delSp">
        <pc:chgData name="Ariel Gunn" userId="" providerId="" clId="Web-{CC63A948-6CCF-4AC3-B86B-CD867EC5A97B}" dt="2021-10-04T14:59:44.086" v="0"/>
        <pc:sldMkLst>
          <pc:docMk/>
          <pc:sldMk cId="695022584" sldId="458"/>
        </pc:sldMkLst>
        <pc:spChg chg="del">
          <ac:chgData name="Ariel Gunn" userId="" providerId="" clId="Web-{CC63A948-6CCF-4AC3-B86B-CD867EC5A97B}" dt="2021-10-04T14:59:44.086" v="0"/>
          <ac:spMkLst>
            <pc:docMk/>
            <pc:sldMk cId="695022584" sldId="458"/>
            <ac:spMk id="2" creationId="{2D2AF434-2480-44AD-BB91-2DB613B8DEBA}"/>
          </ac:spMkLst>
        </pc:spChg>
      </pc:sldChg>
    </pc:docChg>
  </pc:docChgLst>
  <pc:docChgLst>
    <pc:chgData name="Daniela Ingram" userId="obwbYyC+QCXBNU1oilZYdgoDeUurZeZEbPRg5uIM+mc=" providerId="None" clId="Web-{2FC216CA-07B5-4C68-B178-C44D184FC3CE}"/>
    <pc:docChg chg="addSld delSld modSld sldOrd">
      <pc:chgData name="Daniela Ingram" userId="obwbYyC+QCXBNU1oilZYdgoDeUurZeZEbPRg5uIM+mc=" providerId="None" clId="Web-{2FC216CA-07B5-4C68-B178-C44D184FC3CE}" dt="2021-10-05T13:04:44.560" v="24"/>
      <pc:docMkLst>
        <pc:docMk/>
      </pc:docMkLst>
      <pc:sldChg chg="modSp add ord replId">
        <pc:chgData name="Daniela Ingram" userId="obwbYyC+QCXBNU1oilZYdgoDeUurZeZEbPRg5uIM+mc=" providerId="None" clId="Web-{2FC216CA-07B5-4C68-B178-C44D184FC3CE}" dt="2021-10-05T13:04:44.560" v="24"/>
        <pc:sldMkLst>
          <pc:docMk/>
          <pc:sldMk cId="628269321" sldId="465"/>
        </pc:sldMkLst>
        <pc:spChg chg="mod">
          <ac:chgData name="Daniela Ingram" userId="obwbYyC+QCXBNU1oilZYdgoDeUurZeZEbPRg5uIM+mc=" providerId="None" clId="Web-{2FC216CA-07B5-4C68-B178-C44D184FC3CE}" dt="2021-10-05T13:04:06.746" v="23" actId="20577"/>
          <ac:spMkLst>
            <pc:docMk/>
            <pc:sldMk cId="628269321" sldId="465"/>
            <ac:spMk id="10" creationId="{00000000-0000-0000-0000-000000000000}"/>
          </ac:spMkLst>
        </pc:spChg>
      </pc:sldChg>
      <pc:sldChg chg="del">
        <pc:chgData name="Daniela Ingram" userId="obwbYyC+QCXBNU1oilZYdgoDeUurZeZEbPRg5uIM+mc=" providerId="None" clId="Web-{2FC216CA-07B5-4C68-B178-C44D184FC3CE}" dt="2021-10-05T13:03:17.230" v="0"/>
        <pc:sldMkLst>
          <pc:docMk/>
          <pc:sldMk cId="1181421069" sldId="4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52C95C-16E0-4780-B498-B21AC45B55AD}" type="datetimeFigureOut">
              <a:rPr lang="en-US"/>
              <a:t>10/6/2021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E7F94E-227C-4DA3-A818-7714B3566662}" type="slidenum">
              <a:rPr lang="en-US"/>
              <a:t>‹#›</a:t>
            </a:fld>
            <a:endParaRPr lang="en-US"/>
          </a:p>
        </p:txBody>
      </p:sp>
    </p:spTree>
    <p:extLst>
      <p:ext uri="{BB962C8B-B14F-4D97-AF65-F5344CB8AC3E}">
        <p14:creationId xmlns:p14="http://schemas.microsoft.com/office/powerpoint/2010/main" val="2308321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679" indent="-176679">
              <a:buFont typeface="Arial" panose="020B0604020202020204" pitchFamily="34" charset="0"/>
              <a:buChar char="•"/>
            </a:pPr>
            <a:r>
              <a:rPr lang="en-US"/>
              <a:t>Want to rename yourself, choose a virtual background, or add a profile picture? Right click on your Zoom box.</a:t>
            </a:r>
          </a:p>
          <a:p>
            <a:pPr marL="176679" indent="-176679">
              <a:buFont typeface="Arial" panose="020B0604020202020204" pitchFamily="34" charset="0"/>
              <a:buChar char="•"/>
            </a:pPr>
            <a:r>
              <a:rPr lang="en-US"/>
              <a:t>Let’s practice muting and unmuting ourselves. You should have arrived with your audio muted. Click the </a:t>
            </a:r>
            <a:r>
              <a:rPr lang="en-US" err="1"/>
              <a:t>carot</a:t>
            </a:r>
            <a:r>
              <a:rPr lang="en-US"/>
              <a:t> next to mute button to unmute yourself. On the count of 3, let’s all say good morning. 1 – 2  - 3. good morning! Ok, go ahead and mute yourself!</a:t>
            </a:r>
          </a:p>
          <a:p>
            <a:pPr marL="176679" indent="-176679">
              <a:buFont typeface="Arial" panose="020B0604020202020204" pitchFamily="34" charset="0"/>
              <a:buChar char="•"/>
            </a:pPr>
            <a:r>
              <a:rPr lang="en-US"/>
              <a:t>Let’s practice turning our video on and off. We encourage you to turn off your video when you think your background will be distracting to others, but turn on your video during breakout groups and class discussions. OK, on the count of 3 let’s start our video! And let’s do that again and I’ll take a picture of all of us.</a:t>
            </a:r>
          </a:p>
          <a:p>
            <a:pPr marL="176679" indent="-176679">
              <a:buFont typeface="Arial" panose="020B0604020202020204" pitchFamily="34" charset="0"/>
              <a:buChar char="•"/>
            </a:pPr>
            <a:r>
              <a:rPr lang="en-US"/>
              <a:t>Participants allows you to see who else is in the course. You can send a chat to a specific person or to the entire group. Please feel free to use the chat to make comments and ask questions, though make sure it’s relevant to the course.</a:t>
            </a:r>
          </a:p>
          <a:p>
            <a:pPr marL="176679" indent="-176679">
              <a:buFont typeface="Arial" panose="020B0604020202020204" pitchFamily="34" charset="0"/>
              <a:buChar char="•"/>
            </a:pPr>
            <a:r>
              <a:rPr lang="en-US"/>
              <a:t>Chat allows you to turn on chat. Let’s try it out. Click the chat button, and let us know your favorite song or your favorite musician.</a:t>
            </a:r>
          </a:p>
          <a:p>
            <a:pPr marL="176679" indent="-176679">
              <a:buFont typeface="Arial" panose="020B0604020202020204" pitchFamily="34" charset="0"/>
              <a:buChar char="•"/>
            </a:pPr>
            <a:r>
              <a:rPr lang="en-US"/>
              <a:t>Next is Share screen. You may want to share your screen during breakout sessions, but you probably won’t be sharing your screen in the main room.</a:t>
            </a:r>
          </a:p>
          <a:p>
            <a:pPr marL="176679" indent="-176679">
              <a:buFont typeface="Arial" panose="020B0604020202020204" pitchFamily="34" charset="0"/>
              <a:buChar char="•"/>
            </a:pPr>
            <a:r>
              <a:rPr lang="en-US"/>
              <a:t>Live transcript is an automatic captioning of spoken text. This is an accessibility feature. If you find it helpful, you can leave it on. If you find it distracting, you can click the carrot next to the screen and click Hide Subtitle.</a:t>
            </a:r>
          </a:p>
          <a:p>
            <a:pPr marL="176679" indent="-176679">
              <a:buFont typeface="Arial" panose="020B0604020202020204" pitchFamily="34" charset="0"/>
              <a:buChar char="•"/>
            </a:pPr>
            <a:r>
              <a:rPr lang="en-US"/>
              <a:t>Next is reactions. Let’s try this one out. </a:t>
            </a:r>
            <a:r>
              <a:rPr lang="en-US" b="1"/>
              <a:t>[Next slide]</a:t>
            </a:r>
          </a:p>
        </p:txBody>
      </p:sp>
      <p:sp>
        <p:nvSpPr>
          <p:cNvPr id="4" name="Slide Number Placeholder 3"/>
          <p:cNvSpPr>
            <a:spLocks noGrp="1"/>
          </p:cNvSpPr>
          <p:nvPr>
            <p:ph type="sldNum" sz="quarter" idx="5"/>
          </p:nvPr>
        </p:nvSpPr>
        <p:spPr/>
        <p:txBody>
          <a:bodyPr/>
          <a:lstStyle/>
          <a:p>
            <a:fld id="{791F05CE-98ED-4056-BEE4-B6241F1FCB1A}" type="slidenum">
              <a:rPr lang="en-US" smtClean="0"/>
              <a:t>2</a:t>
            </a:fld>
            <a:endParaRPr lang="en-US"/>
          </a:p>
        </p:txBody>
      </p:sp>
    </p:spTree>
    <p:extLst>
      <p:ext uri="{BB962C8B-B14F-4D97-AF65-F5344CB8AC3E}">
        <p14:creationId xmlns:p14="http://schemas.microsoft.com/office/powerpoint/2010/main" val="369383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On the Zoom toolbar, there are some quick reactions. Once you find these, can you give me a thumbs up to let me know?</a:t>
            </a:r>
          </a:p>
          <a:p>
            <a:endParaRPr lang="en-US"/>
          </a:p>
          <a:p>
            <a:r>
              <a:rPr lang="en-US"/>
              <a:t>Now let’s do a deeper dive on the emojis you can select. Select Reactions again, but then click the meatball (the 3 dots) and select an emoji that captures how you feel? A dragon? A manicure?</a:t>
            </a:r>
          </a:p>
        </p:txBody>
      </p:sp>
      <p:sp>
        <p:nvSpPr>
          <p:cNvPr id="4" name="Slide Number Placeholder 3"/>
          <p:cNvSpPr>
            <a:spLocks noGrp="1"/>
          </p:cNvSpPr>
          <p:nvPr>
            <p:ph type="sldNum" sz="quarter" idx="5"/>
          </p:nvPr>
        </p:nvSpPr>
        <p:spPr/>
        <p:txBody>
          <a:bodyPr/>
          <a:lstStyle/>
          <a:p>
            <a:fld id="{791F05CE-98ED-4056-BEE4-B6241F1FCB1A}" type="slidenum">
              <a:rPr lang="en-US" smtClean="0"/>
              <a:t>3</a:t>
            </a:fld>
            <a:endParaRPr lang="en-US"/>
          </a:p>
        </p:txBody>
      </p:sp>
    </p:spTree>
    <p:extLst>
      <p:ext uri="{BB962C8B-B14F-4D97-AF65-F5344CB8AC3E}">
        <p14:creationId xmlns:p14="http://schemas.microsoft.com/office/powerpoint/2010/main" val="3930925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C4045-EC1E-4069-946E-B9FB338573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A4C58C-FF27-4F8E-9D4F-664D8825D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728A35-5335-4573-8E97-7FB4274A96ED}"/>
              </a:ext>
            </a:extLst>
          </p:cNvPr>
          <p:cNvSpPr>
            <a:spLocks noGrp="1"/>
          </p:cNvSpPr>
          <p:nvPr>
            <p:ph type="dt" sz="half" idx="10"/>
          </p:nvPr>
        </p:nvSpPr>
        <p:spPr/>
        <p:txBody>
          <a:bodyPr/>
          <a:lstStyle/>
          <a:p>
            <a:fld id="{CB4D260F-EE4A-4E00-9C0B-EEC3CF32D7A0}" type="datetimeFigureOut">
              <a:rPr lang="en-US" smtClean="0"/>
              <a:t>10/6/2021</a:t>
            </a:fld>
            <a:endParaRPr lang="en-US"/>
          </a:p>
        </p:txBody>
      </p:sp>
      <p:sp>
        <p:nvSpPr>
          <p:cNvPr id="5" name="Footer Placeholder 4">
            <a:extLst>
              <a:ext uri="{FF2B5EF4-FFF2-40B4-BE49-F238E27FC236}">
                <a16:creationId xmlns:a16="http://schemas.microsoft.com/office/drawing/2014/main" id="{272EA6F6-B1DB-43F8-8C4C-012BFA91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9320E3-CEA4-4D6C-B95D-EFE58BC0240A}"/>
              </a:ext>
            </a:extLst>
          </p:cNvPr>
          <p:cNvSpPr>
            <a:spLocks noGrp="1"/>
          </p:cNvSpPr>
          <p:nvPr>
            <p:ph type="sldNum" sz="quarter" idx="12"/>
          </p:nvPr>
        </p:nvSpPr>
        <p:spPr/>
        <p:txBody>
          <a:bodyPr/>
          <a:lstStyle/>
          <a:p>
            <a:fld id="{1CBEE5EE-260D-4FDE-AA67-E0B9FE5CF710}" type="slidenum">
              <a:rPr lang="en-US" smtClean="0"/>
              <a:t>‹#›</a:t>
            </a:fld>
            <a:endParaRPr lang="en-US"/>
          </a:p>
        </p:txBody>
      </p:sp>
    </p:spTree>
    <p:extLst>
      <p:ext uri="{BB962C8B-B14F-4D97-AF65-F5344CB8AC3E}">
        <p14:creationId xmlns:p14="http://schemas.microsoft.com/office/powerpoint/2010/main" val="2184391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CA8FC-1D69-4A5A-A768-13EF7EC0A2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131516-20A0-4308-936F-13D1BC2E54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D72A11-8B6F-4442-92A2-837D992DF9F4}"/>
              </a:ext>
            </a:extLst>
          </p:cNvPr>
          <p:cNvSpPr>
            <a:spLocks noGrp="1"/>
          </p:cNvSpPr>
          <p:nvPr>
            <p:ph type="dt" sz="half" idx="10"/>
          </p:nvPr>
        </p:nvSpPr>
        <p:spPr/>
        <p:txBody>
          <a:bodyPr/>
          <a:lstStyle/>
          <a:p>
            <a:fld id="{CB4D260F-EE4A-4E00-9C0B-EEC3CF32D7A0}" type="datetimeFigureOut">
              <a:rPr lang="en-US" smtClean="0"/>
              <a:t>10/6/2021</a:t>
            </a:fld>
            <a:endParaRPr lang="en-US"/>
          </a:p>
        </p:txBody>
      </p:sp>
      <p:sp>
        <p:nvSpPr>
          <p:cNvPr id="5" name="Footer Placeholder 4">
            <a:extLst>
              <a:ext uri="{FF2B5EF4-FFF2-40B4-BE49-F238E27FC236}">
                <a16:creationId xmlns:a16="http://schemas.microsoft.com/office/drawing/2014/main" id="{740ABB3C-1D3E-4ED0-A052-FBB4BC18A4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DDFCBE-6931-4BB5-AA2B-149B41EA912B}"/>
              </a:ext>
            </a:extLst>
          </p:cNvPr>
          <p:cNvSpPr>
            <a:spLocks noGrp="1"/>
          </p:cNvSpPr>
          <p:nvPr>
            <p:ph type="sldNum" sz="quarter" idx="12"/>
          </p:nvPr>
        </p:nvSpPr>
        <p:spPr/>
        <p:txBody>
          <a:bodyPr/>
          <a:lstStyle/>
          <a:p>
            <a:fld id="{1CBEE5EE-260D-4FDE-AA67-E0B9FE5CF710}" type="slidenum">
              <a:rPr lang="en-US" smtClean="0"/>
              <a:t>‹#›</a:t>
            </a:fld>
            <a:endParaRPr lang="en-US"/>
          </a:p>
        </p:txBody>
      </p:sp>
    </p:spTree>
    <p:extLst>
      <p:ext uri="{BB962C8B-B14F-4D97-AF65-F5344CB8AC3E}">
        <p14:creationId xmlns:p14="http://schemas.microsoft.com/office/powerpoint/2010/main" val="2923480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1489D8-B9F5-44EE-8E2A-D697275B7E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23A20B1-DAF2-4ED1-85B7-B351900110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A8D6E0-63D3-4AFE-89F5-6E6F6569B99F}"/>
              </a:ext>
            </a:extLst>
          </p:cNvPr>
          <p:cNvSpPr>
            <a:spLocks noGrp="1"/>
          </p:cNvSpPr>
          <p:nvPr>
            <p:ph type="dt" sz="half" idx="10"/>
          </p:nvPr>
        </p:nvSpPr>
        <p:spPr/>
        <p:txBody>
          <a:bodyPr/>
          <a:lstStyle/>
          <a:p>
            <a:fld id="{CB4D260F-EE4A-4E00-9C0B-EEC3CF32D7A0}" type="datetimeFigureOut">
              <a:rPr lang="en-US" smtClean="0"/>
              <a:t>10/6/2021</a:t>
            </a:fld>
            <a:endParaRPr lang="en-US"/>
          </a:p>
        </p:txBody>
      </p:sp>
      <p:sp>
        <p:nvSpPr>
          <p:cNvPr id="5" name="Footer Placeholder 4">
            <a:extLst>
              <a:ext uri="{FF2B5EF4-FFF2-40B4-BE49-F238E27FC236}">
                <a16:creationId xmlns:a16="http://schemas.microsoft.com/office/drawing/2014/main" id="{90056FF8-B1C5-4CC8-8778-A4A6DE538E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78810C-6FFB-4E34-B155-17EA6A0F8F2D}"/>
              </a:ext>
            </a:extLst>
          </p:cNvPr>
          <p:cNvSpPr>
            <a:spLocks noGrp="1"/>
          </p:cNvSpPr>
          <p:nvPr>
            <p:ph type="sldNum" sz="quarter" idx="12"/>
          </p:nvPr>
        </p:nvSpPr>
        <p:spPr/>
        <p:txBody>
          <a:bodyPr/>
          <a:lstStyle/>
          <a:p>
            <a:fld id="{1CBEE5EE-260D-4FDE-AA67-E0B9FE5CF710}" type="slidenum">
              <a:rPr lang="en-US" smtClean="0"/>
              <a:t>‹#›</a:t>
            </a:fld>
            <a:endParaRPr lang="en-US"/>
          </a:p>
        </p:txBody>
      </p:sp>
    </p:spTree>
    <p:extLst>
      <p:ext uri="{BB962C8B-B14F-4D97-AF65-F5344CB8AC3E}">
        <p14:creationId xmlns:p14="http://schemas.microsoft.com/office/powerpoint/2010/main" val="42160849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8867" y="2067905"/>
            <a:ext cx="2689348" cy="1990847"/>
          </a:xfrm>
          <a:prstGeom prst="rect">
            <a:avLst/>
          </a:prstGeom>
        </p:spPr>
      </p:pic>
      <p:sp>
        <p:nvSpPr>
          <p:cNvPr id="11" name="Rectangle 10"/>
          <p:cNvSpPr/>
          <p:nvPr userDrawn="1"/>
        </p:nvSpPr>
        <p:spPr>
          <a:xfrm>
            <a:off x="0" y="6607418"/>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3691462" y="2051009"/>
            <a:ext cx="7699023"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3691462" y="4071833"/>
            <a:ext cx="7699023"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3691462" y="5020585"/>
            <a:ext cx="7699023"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12192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26250798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4500" b="1">
                <a:solidFill>
                  <a:srgbClr val="0079C2"/>
                </a:solidFill>
                <a:latin typeface="Avenir LT Com 55 Roman" panose="020B0503020203020204" pitchFamily="34" charset="0"/>
              </a:defRPr>
            </a:lvl1pPr>
          </a:lstStyle>
          <a:p>
            <a:r>
              <a:rPr lang="en-US"/>
              <a:t>Click to edit Master title style</a:t>
            </a:r>
          </a:p>
        </p:txBody>
      </p:sp>
      <p:sp>
        <p:nvSpPr>
          <p:cNvPr id="3" name="Subtitle 2"/>
          <p:cNvSpPr>
            <a:spLocks noGrp="1"/>
          </p:cNvSpPr>
          <p:nvPr>
            <p:ph type="subTitle" idx="1"/>
          </p:nvPr>
        </p:nvSpPr>
        <p:spPr>
          <a:xfrm>
            <a:off x="1524000" y="3602037"/>
            <a:ext cx="9144000" cy="1655763"/>
          </a:xfrm>
        </p:spPr>
        <p:txBody>
          <a:bodyPr/>
          <a:lstStyle>
            <a:lvl1pPr marL="0" indent="0" algn="ctr">
              <a:buNone/>
              <a:defRPr sz="3200">
                <a:latin typeface="Avenir LT Com 55 Roman" panose="020B0503020203020204" pitchFamily="34" charset="0"/>
              </a:defRPr>
            </a:lvl1pPr>
            <a:lvl2pPr marL="342891" indent="0" algn="ctr">
              <a:buNone/>
              <a:defRPr sz="1500"/>
            </a:lvl2pPr>
            <a:lvl3pPr marL="685783" indent="0" algn="ctr">
              <a:buNone/>
              <a:defRPr sz="1400"/>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a:t>Click to edit Master subtitle style</a:t>
            </a:r>
          </a:p>
        </p:txBody>
      </p:sp>
      <p:sp>
        <p:nvSpPr>
          <p:cNvPr id="4" name="Date Placeholder 3"/>
          <p:cNvSpPr>
            <a:spLocks noGrp="1"/>
          </p:cNvSpPr>
          <p:nvPr>
            <p:ph type="dt" sz="half" idx="10"/>
          </p:nvPr>
        </p:nvSpPr>
        <p:spPr>
          <a:xfrm>
            <a:off x="838200" y="6356352"/>
            <a:ext cx="2743200" cy="365125"/>
          </a:xfrm>
          <a:prstGeom prst="rect">
            <a:avLst/>
          </a:prstGeom>
        </p:spPr>
        <p:txBody>
          <a:bodyPr/>
          <a:lstStyle>
            <a:lvl1pPr>
              <a:defRPr>
                <a:solidFill>
                  <a:schemeClr val="bg1"/>
                </a:solidFill>
                <a:latin typeface="Avenir LT Com 55 Roman" panose="020B0503020203020204" pitchFamily="34" charset="0"/>
              </a:defRPr>
            </a:lvl1pPr>
          </a:lstStyle>
          <a:p>
            <a:pPr>
              <a:defRPr/>
            </a:pPr>
            <a:endParaRPr lang="en-US"/>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lvl1pPr>
              <a:defRPr>
                <a:solidFill>
                  <a:schemeClr val="bg1"/>
                </a:solidFill>
                <a:latin typeface="Avenir LT Com 45 Book" panose="020B0502020203020204" pitchFamily="34" charset="0"/>
              </a:defRPr>
            </a:lvl1pPr>
          </a:lstStyle>
          <a:p>
            <a:pPr>
              <a:defRPr/>
            </a:pPr>
            <a:endParaRPr lang="en-US"/>
          </a:p>
        </p:txBody>
      </p:sp>
    </p:spTree>
    <p:extLst>
      <p:ext uri="{BB962C8B-B14F-4D97-AF65-F5344CB8AC3E}">
        <p14:creationId xmlns:p14="http://schemas.microsoft.com/office/powerpoint/2010/main" val="169628062"/>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p>
        </p:txBody>
      </p:sp>
      <p:sp>
        <p:nvSpPr>
          <p:cNvPr id="3" name="Content Placeholder 2"/>
          <p:cNvSpPr>
            <a:spLocks noGrp="1"/>
          </p:cNvSpPr>
          <p:nvPr>
            <p:ph idx="1"/>
          </p:nvPr>
        </p:nvSpPr>
        <p:spPr/>
        <p:txBody>
          <a:bodyPr/>
          <a:lstStyle>
            <a:lvl1pPr>
              <a:buClrTx/>
              <a:defRPr>
                <a:latin typeface="Avenir LT Com 45 Book" panose="020B0502020203020204" pitchFamily="34" charset="0"/>
              </a:defRPr>
            </a:lvl1pPr>
            <a:lvl2pPr marL="514338" indent="-171446">
              <a:buClr>
                <a:schemeClr val="tx1"/>
              </a:buClr>
              <a:buFont typeface="Calibri" panose="020F0502020204030204" pitchFamily="34" charset="0"/>
              <a:buChar char="-"/>
              <a:defRPr>
                <a:solidFill>
                  <a:schemeClr val="tx1"/>
                </a:solidFill>
                <a:latin typeface="Avenir LT Com 45 Book" panose="020B0502020203020204" pitchFamily="34" charset="0"/>
              </a:defRPr>
            </a:lvl2pPr>
            <a:lvl3pPr marL="857229" indent="-171446">
              <a:buClrTx/>
              <a:buFont typeface="Arial" panose="020B0604020202020204" pitchFamily="34" charset="0"/>
              <a:buChar char="•"/>
              <a:defRPr>
                <a:latin typeface="Avenir LT Com 45 Book" panose="020B0502020203020204" pitchFamily="34" charset="0"/>
              </a:defRPr>
            </a:lvl3pPr>
            <a:lvl4pPr marL="1200121" indent="-171446">
              <a:buClrTx/>
              <a:buFont typeface="Arial" panose="020B0604020202020204" pitchFamily="34" charset="0"/>
              <a:buChar char="•"/>
              <a:defRPr>
                <a:latin typeface="Avenir LT Com 45 Book" panose="020B0502020203020204" pitchFamily="34" charset="0"/>
              </a:defRPr>
            </a:lvl4pPr>
            <a:lvl5pPr marL="1543012" indent="-171446">
              <a:buClrTx/>
              <a:buFont typeface="Arial" panose="020B0604020202020204" pitchFamily="34" charset="0"/>
              <a:buChar char="•"/>
              <a:defRPr>
                <a:latin typeface="Avenir LT Com 45 Book" panose="020B0502020203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2"/>
            <a:ext cx="2743200" cy="365125"/>
          </a:xfrm>
          <a:prstGeom prst="rect">
            <a:avLst/>
          </a:prstGeom>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lvl1pPr>
              <a:defRPr/>
            </a:lvl1pPr>
          </a:lstStyle>
          <a:p>
            <a:pPr>
              <a:defRPr/>
            </a:pPr>
            <a:endParaRPr lang="en-US">
              <a:solidFill>
                <a:prstClr val="black">
                  <a:tint val="75000"/>
                </a:prstClr>
              </a:solidFill>
            </a:endParaRPr>
          </a:p>
        </p:txBody>
      </p:sp>
    </p:spTree>
    <p:extLst>
      <p:ext uri="{BB962C8B-B14F-4D97-AF65-F5344CB8AC3E}">
        <p14:creationId xmlns:p14="http://schemas.microsoft.com/office/powerpoint/2010/main" val="1697726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1"/>
            <a:ext cx="10515600" cy="2852737"/>
          </a:xfrm>
        </p:spPr>
        <p:txBody>
          <a:bodyPr anchor="b"/>
          <a:lstStyle>
            <a:lvl1pPr>
              <a:defRPr sz="4500">
                <a:solidFill>
                  <a:srgbClr val="0079C2"/>
                </a:solidFill>
              </a:defRPr>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3200">
                <a:solidFill>
                  <a:schemeClr val="tx1"/>
                </a:solidFill>
                <a:latin typeface="Avenir LT Com 55 Roman" panose="020B0503020203020204" pitchFamily="34" charset="0"/>
              </a:defRPr>
            </a:lvl1pPr>
            <a:lvl2pPr marL="342891" indent="0">
              <a:buNone/>
              <a:defRPr sz="1500">
                <a:solidFill>
                  <a:schemeClr val="tx1">
                    <a:tint val="75000"/>
                  </a:schemeClr>
                </a:solidFill>
              </a:defRPr>
            </a:lvl2pPr>
            <a:lvl3pPr marL="685783" indent="0">
              <a:buNone/>
              <a:defRPr sz="1400">
                <a:solidFill>
                  <a:schemeClr val="tx1">
                    <a:tint val="75000"/>
                  </a:schemeClr>
                </a:solidFill>
              </a:defRPr>
            </a:lvl3pPr>
            <a:lvl4pPr marL="1028674"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9" indent="0">
              <a:buNone/>
              <a:defRPr sz="1200">
                <a:solidFill>
                  <a:schemeClr val="tx1">
                    <a:tint val="75000"/>
                  </a:schemeClr>
                </a:solidFill>
              </a:defRPr>
            </a:lvl7pPr>
            <a:lvl8pPr marL="2400240" indent="0">
              <a:buNone/>
              <a:defRPr sz="1200">
                <a:solidFill>
                  <a:schemeClr val="tx1">
                    <a:tint val="75000"/>
                  </a:schemeClr>
                </a:solidFill>
              </a:defRPr>
            </a:lvl8pPr>
            <a:lvl9pPr marL="2743131" indent="0">
              <a:buNone/>
              <a:defRPr sz="12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8071448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9"/>
          </a:xfrm>
        </p:spPr>
        <p:txBody>
          <a:bodyPr/>
          <a:lstStyle>
            <a:lvl1pPr>
              <a:defRPr>
                <a:latin typeface="Avenir LT Com 45 Book" panose="020B0502020203020204" pitchFamily="34" charset="0"/>
              </a:defRPr>
            </a:lvl1pPr>
            <a:lvl2pPr>
              <a:defRPr>
                <a:latin typeface="Avenir LT Com 45 Book" panose="020B0502020203020204" pitchFamily="34" charset="0"/>
              </a:defRPr>
            </a:lvl2pPr>
            <a:lvl3pPr>
              <a:defRPr>
                <a:latin typeface="Avenir LT Com 45 Book" panose="020B0502020203020204" pitchFamily="34" charset="0"/>
              </a:defRPr>
            </a:lvl3pPr>
            <a:lvl4pPr>
              <a:defRPr>
                <a:latin typeface="Avenir LT Com 45 Book" panose="020B0502020203020204" pitchFamily="34" charset="0"/>
              </a:defRPr>
            </a:lvl4pPr>
            <a:lvl5pPr>
              <a:defRPr>
                <a:latin typeface="Avenir LT Com 45 Book" panose="020B0502020203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9"/>
          </a:xfrm>
        </p:spPr>
        <p:txBody>
          <a:bodyPr/>
          <a:lstStyle>
            <a:lvl1pPr>
              <a:defRPr>
                <a:latin typeface="Avenir LT Com 45 Book" panose="020B0502020203020204" pitchFamily="34" charset="0"/>
              </a:defRPr>
            </a:lvl1pPr>
            <a:lvl2pPr>
              <a:defRPr>
                <a:latin typeface="Avenir LT Com 45 Book" panose="020B0502020203020204" pitchFamily="34" charset="0"/>
              </a:defRPr>
            </a:lvl2pPr>
            <a:lvl3pPr>
              <a:defRPr>
                <a:latin typeface="Avenir LT Com 45 Book" panose="020B0502020203020204" pitchFamily="34" charset="0"/>
              </a:defRPr>
            </a:lvl3pPr>
            <a:lvl4pPr>
              <a:defRPr>
                <a:latin typeface="Avenir LT Com 45 Book" panose="020B0502020203020204" pitchFamily="34" charset="0"/>
              </a:defRPr>
            </a:lvl4pPr>
            <a:lvl5pPr>
              <a:defRPr>
                <a:latin typeface="Avenir LT Com 45 Book" panose="020B0502020203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2"/>
            <a:ext cx="2743200" cy="365125"/>
          </a:xfrm>
          <a:prstGeom prst="rect">
            <a:avLst/>
          </a:prstGeom>
        </p:spPr>
        <p:txBody>
          <a:bodyPr/>
          <a:lstStyle>
            <a:lvl1pPr>
              <a:defRPr/>
            </a:lvl1p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a:xfrm>
            <a:off x="4038600" y="6356352"/>
            <a:ext cx="4114800" cy="3651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a:xfrm>
            <a:off x="8610600" y="6356352"/>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E500BD43-88FF-42AE-949E-83B24B1857B0}"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7824529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8"/>
            <a:ext cx="10515600" cy="1325563"/>
          </a:xfrm>
        </p:spPr>
        <p:txBody>
          <a:bodyPr/>
          <a:lstStyle>
            <a:lvl1pPr>
              <a:defRPr>
                <a:solidFill>
                  <a:schemeClr val="tx1"/>
                </a:solidFill>
              </a:defRPr>
            </a:lvl1p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3200" b="1">
                <a:latin typeface="Avenir LT Com 55 Roman" panose="020B0503020203020204" pitchFamily="34" charset="0"/>
              </a:defRPr>
            </a:lvl1pPr>
            <a:lvl2pPr marL="342891" indent="0">
              <a:buNone/>
              <a:defRPr sz="1500" b="1"/>
            </a:lvl2pPr>
            <a:lvl3pPr marL="685783" indent="0">
              <a:buNone/>
              <a:defRPr sz="1400"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lvl1pPr>
              <a:defRPr>
                <a:latin typeface="Avenir LT Com 45 Book" panose="020B0502020203020204" pitchFamily="34" charset="0"/>
              </a:defRPr>
            </a:lvl1pPr>
            <a:lvl2pPr>
              <a:defRPr>
                <a:latin typeface="Avenir LT Com 45 Book" panose="020B0502020203020204" pitchFamily="34" charset="0"/>
              </a:defRPr>
            </a:lvl2pPr>
            <a:lvl3pPr>
              <a:defRPr>
                <a:latin typeface="Avenir LT Com 45 Book" panose="020B0502020203020204" pitchFamily="34" charset="0"/>
              </a:defRPr>
            </a:lvl3pPr>
            <a:lvl4pPr>
              <a:defRPr>
                <a:latin typeface="Avenir LT Com 45 Book" panose="020B0502020203020204" pitchFamily="34" charset="0"/>
              </a:defRPr>
            </a:lvl4pPr>
            <a:lvl5pPr>
              <a:defRPr>
                <a:latin typeface="Avenir LT Com 45 Book" panose="020B0502020203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3200" b="1">
                <a:latin typeface="Avenir LT Com 55 Roman" panose="020B0503020203020204" pitchFamily="34" charset="0"/>
              </a:defRPr>
            </a:lvl1pPr>
            <a:lvl2pPr marL="342891" indent="0">
              <a:buNone/>
              <a:defRPr sz="1500" b="1"/>
            </a:lvl2pPr>
            <a:lvl3pPr marL="685783" indent="0">
              <a:buNone/>
              <a:defRPr sz="1400"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t>Edit Master text styles</a:t>
            </a:r>
          </a:p>
        </p:txBody>
      </p:sp>
      <p:sp>
        <p:nvSpPr>
          <p:cNvPr id="6" name="Content Placeholder 5"/>
          <p:cNvSpPr>
            <a:spLocks noGrp="1"/>
          </p:cNvSpPr>
          <p:nvPr>
            <p:ph sz="quarter" idx="4"/>
          </p:nvPr>
        </p:nvSpPr>
        <p:spPr>
          <a:xfrm>
            <a:off x="6172202" y="2505075"/>
            <a:ext cx="5183188" cy="3684588"/>
          </a:xfrm>
        </p:spPr>
        <p:txBody>
          <a:bodyPr/>
          <a:lstStyle>
            <a:lvl1pPr>
              <a:defRPr>
                <a:latin typeface="Avenir LT Com 45 Book" panose="020B0502020203020204" pitchFamily="34" charset="0"/>
              </a:defRPr>
            </a:lvl1pPr>
            <a:lvl2pPr>
              <a:defRPr>
                <a:latin typeface="Avenir LT Com 45 Book" panose="020B0502020203020204" pitchFamily="34" charset="0"/>
              </a:defRPr>
            </a:lvl2pPr>
            <a:lvl3pPr>
              <a:defRPr>
                <a:latin typeface="Avenir LT Com 45 Book" panose="020B0502020203020204" pitchFamily="34" charset="0"/>
              </a:defRPr>
            </a:lvl3pPr>
            <a:lvl4pPr>
              <a:defRPr>
                <a:latin typeface="Avenir LT Com 45 Book" panose="020B0502020203020204" pitchFamily="34" charset="0"/>
              </a:defRPr>
            </a:lvl4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6"/>
          <p:cNvSpPr>
            <a:spLocks noGrp="1"/>
          </p:cNvSpPr>
          <p:nvPr>
            <p:ph type="dt" sz="half" idx="10"/>
          </p:nvPr>
        </p:nvSpPr>
        <p:spPr>
          <a:xfrm>
            <a:off x="838200" y="6356352"/>
            <a:ext cx="2743200" cy="365125"/>
          </a:xfrm>
          <a:prstGeom prst="rect">
            <a:avLst/>
          </a:prstGeom>
        </p:spPr>
        <p:txBody>
          <a:bodyPr/>
          <a:lstStyle>
            <a:lvl1pPr>
              <a:defRPr/>
            </a:lvl1pPr>
          </a:lstStyle>
          <a:p>
            <a:pPr>
              <a:defRPr/>
            </a:pPr>
            <a:endParaRPr lang="en-US">
              <a:solidFill>
                <a:prstClr val="black">
                  <a:tint val="75000"/>
                </a:prstClr>
              </a:solidFill>
            </a:endParaRPr>
          </a:p>
        </p:txBody>
      </p:sp>
      <p:sp>
        <p:nvSpPr>
          <p:cNvPr id="9" name="Footer Placeholder 7"/>
          <p:cNvSpPr>
            <a:spLocks noGrp="1"/>
          </p:cNvSpPr>
          <p:nvPr>
            <p:ph type="ftr" sz="quarter" idx="11"/>
          </p:nvPr>
        </p:nvSpPr>
        <p:spPr>
          <a:xfrm>
            <a:off x="4038600" y="6356352"/>
            <a:ext cx="4114800" cy="365125"/>
          </a:xfrm>
          <a:prstGeom prst="rect">
            <a:avLst/>
          </a:prstGeom>
        </p:spPr>
        <p:txBody>
          <a:bodyPr/>
          <a:lstStyle>
            <a:lvl1pPr>
              <a:defRPr/>
            </a:lvl1pPr>
          </a:lstStyle>
          <a:p>
            <a:pPr>
              <a:defRPr/>
            </a:pPr>
            <a:endParaRPr lang="en-US">
              <a:solidFill>
                <a:prstClr val="black">
                  <a:tint val="75000"/>
                </a:prstClr>
              </a:solidFill>
            </a:endParaRPr>
          </a:p>
        </p:txBody>
      </p:sp>
      <p:sp>
        <p:nvSpPr>
          <p:cNvPr id="10" name="Slide Number Placeholder 8"/>
          <p:cNvSpPr>
            <a:spLocks noGrp="1"/>
          </p:cNvSpPr>
          <p:nvPr>
            <p:ph type="sldNum" sz="quarter" idx="12"/>
          </p:nvPr>
        </p:nvSpPr>
        <p:spPr>
          <a:xfrm>
            <a:off x="8610600" y="6356352"/>
            <a:ext cx="2743200" cy="365125"/>
          </a:xfrm>
          <a:prstGeom prst="rect">
            <a:avLst/>
          </a:prstGeom>
        </p:spPr>
        <p:txBody>
          <a:bodyPr/>
          <a:lstStyle>
            <a:lvl1pPr eaLnBrk="1" fontAlgn="auto" hangingPunct="1">
              <a:spcBef>
                <a:spcPts val="0"/>
              </a:spcBef>
              <a:spcAft>
                <a:spcPts val="0"/>
              </a:spcAft>
              <a:defRPr>
                <a:latin typeface="+mn-lt"/>
              </a:defRPr>
            </a:lvl1pPr>
          </a:lstStyle>
          <a:p>
            <a:pPr>
              <a:defRPr/>
            </a:pPr>
            <a:fld id="{8F0619C3-3F66-4568-8912-1D9981777B3A}" type="slidenum">
              <a:rPr lang="en-US" smtClean="0">
                <a:solidFill>
                  <a:prstClr val="black">
                    <a:tint val="75000"/>
                  </a:prstClr>
                </a:solidFill>
              </a:rPr>
              <a:pPr>
                <a:defRPr/>
              </a:pPr>
              <a:t>‹#›</a:t>
            </a:fld>
            <a:endParaRPr lang="en-US">
              <a:solidFill>
                <a:prstClr val="black">
                  <a:tint val="75000"/>
                </a:prstClr>
              </a:solidFill>
            </a:endParaRPr>
          </a:p>
        </p:txBody>
      </p:sp>
    </p:spTree>
    <p:custDataLst>
      <p:tags r:id="rId1"/>
    </p:custDataLst>
    <p:extLst>
      <p:ext uri="{BB962C8B-B14F-4D97-AF65-F5344CB8AC3E}">
        <p14:creationId xmlns:p14="http://schemas.microsoft.com/office/powerpoint/2010/main" val="32021223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p>
        </p:txBody>
      </p:sp>
      <p:sp>
        <p:nvSpPr>
          <p:cNvPr id="4" name="Date Placeholder 2"/>
          <p:cNvSpPr>
            <a:spLocks noGrp="1"/>
          </p:cNvSpPr>
          <p:nvPr>
            <p:ph type="dt" sz="half" idx="10"/>
          </p:nvPr>
        </p:nvSpPr>
        <p:spPr>
          <a:xfrm>
            <a:off x="838200" y="6356352"/>
            <a:ext cx="2743200" cy="365125"/>
          </a:xfrm>
          <a:prstGeom prst="rect">
            <a:avLst/>
          </a:prstGeom>
        </p:spPr>
        <p:txBody>
          <a:bodyPr/>
          <a:lstStyle>
            <a:lvl1pPr>
              <a:defRPr b="1" smtClean="0">
                <a:solidFill>
                  <a:schemeClr val="bg1"/>
                </a:solidFill>
              </a:defRPr>
            </a:lvl1pPr>
          </a:lstStyle>
          <a:p>
            <a:pPr>
              <a:defRPr/>
            </a:pPr>
            <a:endParaRPr lang="en-US">
              <a:solidFill>
                <a:prstClr val="black">
                  <a:tint val="75000"/>
                </a:prstClr>
              </a:solidFill>
            </a:endParaRPr>
          </a:p>
        </p:txBody>
      </p:sp>
      <p:sp>
        <p:nvSpPr>
          <p:cNvPr id="5" name="Footer Placeholder 3"/>
          <p:cNvSpPr>
            <a:spLocks noGrp="1"/>
          </p:cNvSpPr>
          <p:nvPr>
            <p:ph type="ftr" sz="quarter" idx="11"/>
          </p:nvPr>
        </p:nvSpPr>
        <p:spPr>
          <a:xfrm>
            <a:off x="4038600" y="6356352"/>
            <a:ext cx="4114800" cy="365125"/>
          </a:xfrm>
          <a:prstGeom prst="rect">
            <a:avLst/>
          </a:prstGeom>
        </p:spPr>
        <p:txBody>
          <a:bodyPr/>
          <a:lstStyle>
            <a:lvl1pPr>
              <a:defRPr b="1" dirty="0">
                <a:solidFill>
                  <a:schemeClr val="bg1"/>
                </a:solidFill>
              </a:defRPr>
            </a:lvl1pPr>
          </a:lstStyle>
          <a:p>
            <a:pPr>
              <a:defRPr/>
            </a:pPr>
            <a:endParaRPr lang="en-US">
              <a:solidFill>
                <a:prstClr val="black">
                  <a:tint val="75000"/>
                </a:prstClr>
              </a:solidFill>
            </a:endParaRPr>
          </a:p>
        </p:txBody>
      </p:sp>
      <p:sp>
        <p:nvSpPr>
          <p:cNvPr id="6" name="Slide Number Placeholder 4"/>
          <p:cNvSpPr>
            <a:spLocks noGrp="1"/>
          </p:cNvSpPr>
          <p:nvPr>
            <p:ph type="sldNum" sz="quarter" idx="12"/>
          </p:nvPr>
        </p:nvSpPr>
        <p:spPr>
          <a:xfrm>
            <a:off x="8610600" y="6356352"/>
            <a:ext cx="2743200" cy="365125"/>
          </a:xfrm>
          <a:prstGeom prst="rect">
            <a:avLst/>
          </a:prstGeom>
        </p:spPr>
        <p:txBody>
          <a:bodyPr/>
          <a:lstStyle>
            <a:lvl1pPr eaLnBrk="1" fontAlgn="auto" hangingPunct="1">
              <a:spcBef>
                <a:spcPts val="0"/>
              </a:spcBef>
              <a:spcAft>
                <a:spcPts val="0"/>
              </a:spcAft>
              <a:defRPr b="1" smtClean="0">
                <a:solidFill>
                  <a:schemeClr val="bg1"/>
                </a:solidFill>
                <a:latin typeface="+mn-lt"/>
              </a:defRPr>
            </a:lvl1pPr>
          </a:lstStyle>
          <a:p>
            <a:pPr>
              <a:defRPr/>
            </a:pPr>
            <a:fld id="{CDF60FCF-B45F-44C3-BACF-6AB01292723C}"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4051151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2"/>
            <a:ext cx="2743200" cy="365125"/>
          </a:xfrm>
          <a:prstGeom prst="rect">
            <a:avLst/>
          </a:prstGeom>
        </p:spPr>
        <p:txBody>
          <a:bodyPr/>
          <a:lstStyle>
            <a:lvl1pPr>
              <a:defRPr/>
            </a:lvl1pPr>
          </a:lstStyle>
          <a:p>
            <a:pPr>
              <a:defRPr/>
            </a:pPr>
            <a:endParaRPr lang="en-US">
              <a:solidFill>
                <a:prstClr val="black">
                  <a:tint val="75000"/>
                </a:prstClr>
              </a:solidFill>
            </a:endParaRPr>
          </a:p>
        </p:txBody>
      </p:sp>
      <p:sp>
        <p:nvSpPr>
          <p:cNvPr id="3" name="Footer Placeholder 2"/>
          <p:cNvSpPr>
            <a:spLocks noGrp="1"/>
          </p:cNvSpPr>
          <p:nvPr>
            <p:ph type="ftr" sz="quarter" idx="11"/>
          </p:nvPr>
        </p:nvSpPr>
        <p:spPr>
          <a:xfrm>
            <a:off x="4038600" y="6356352"/>
            <a:ext cx="4114800" cy="365125"/>
          </a:xfrm>
          <a:prstGeom prst="rect">
            <a:avLst/>
          </a:prstGeom>
        </p:spPr>
        <p:txBody>
          <a:bodyPr/>
          <a:lstStyle>
            <a:lvl1pPr>
              <a:defRPr/>
            </a:lvl1p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a:xfrm>
            <a:off x="8610600" y="6356352"/>
            <a:ext cx="2743200" cy="365125"/>
          </a:xfrm>
          <a:prstGeom prst="rect">
            <a:avLst/>
          </a:prstGeom>
        </p:spPr>
        <p:txBody>
          <a:bodyPr/>
          <a:lstStyle>
            <a:lvl1pPr eaLnBrk="1" fontAlgn="auto" hangingPunct="1">
              <a:spcBef>
                <a:spcPts val="0"/>
              </a:spcBef>
              <a:spcAft>
                <a:spcPts val="0"/>
              </a:spcAft>
              <a:defRPr dirty="0">
                <a:latin typeface="+mn-lt"/>
              </a:defRPr>
            </a:lvl1pPr>
          </a:lstStyle>
          <a:p>
            <a:pPr>
              <a:defRPr/>
            </a:pPr>
            <a:fld id="{E3791320-D6E0-4601-A979-1EBFC5E1F921}"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54140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775C8-9963-4A12-954E-5955C3A251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D3F38D-83DC-4167-B754-18DD148313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5934B1-C0E5-4B62-B686-F3D673B57C59}"/>
              </a:ext>
            </a:extLst>
          </p:cNvPr>
          <p:cNvSpPr>
            <a:spLocks noGrp="1"/>
          </p:cNvSpPr>
          <p:nvPr>
            <p:ph type="dt" sz="half" idx="10"/>
          </p:nvPr>
        </p:nvSpPr>
        <p:spPr/>
        <p:txBody>
          <a:bodyPr/>
          <a:lstStyle/>
          <a:p>
            <a:fld id="{CB4D260F-EE4A-4E00-9C0B-EEC3CF32D7A0}" type="datetimeFigureOut">
              <a:rPr lang="en-US" smtClean="0"/>
              <a:t>10/6/2021</a:t>
            </a:fld>
            <a:endParaRPr lang="en-US"/>
          </a:p>
        </p:txBody>
      </p:sp>
      <p:sp>
        <p:nvSpPr>
          <p:cNvPr id="5" name="Footer Placeholder 4">
            <a:extLst>
              <a:ext uri="{FF2B5EF4-FFF2-40B4-BE49-F238E27FC236}">
                <a16:creationId xmlns:a16="http://schemas.microsoft.com/office/drawing/2014/main" id="{C5B58DF7-9E31-4F73-950D-E058CDCFF7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083C0E-0EA6-42E2-8EFB-79A052D0F5A9}"/>
              </a:ext>
            </a:extLst>
          </p:cNvPr>
          <p:cNvSpPr>
            <a:spLocks noGrp="1"/>
          </p:cNvSpPr>
          <p:nvPr>
            <p:ph type="sldNum" sz="quarter" idx="12"/>
          </p:nvPr>
        </p:nvSpPr>
        <p:spPr/>
        <p:txBody>
          <a:bodyPr/>
          <a:lstStyle/>
          <a:p>
            <a:fld id="{1CBEE5EE-260D-4FDE-AA67-E0B9FE5CF710}" type="slidenum">
              <a:rPr lang="en-US" smtClean="0"/>
              <a:t>‹#›</a:t>
            </a:fld>
            <a:endParaRPr lang="en-US"/>
          </a:p>
        </p:txBody>
      </p:sp>
    </p:spTree>
    <p:extLst>
      <p:ext uri="{BB962C8B-B14F-4D97-AF65-F5344CB8AC3E}">
        <p14:creationId xmlns:p14="http://schemas.microsoft.com/office/powerpoint/2010/main" val="18438136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9"/>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200"/>
            </a:lvl1pPr>
            <a:lvl2pPr marL="342891" indent="0">
              <a:buNone/>
              <a:defRPr sz="1100"/>
            </a:lvl2pPr>
            <a:lvl3pPr marL="685783" indent="0">
              <a:buNone/>
              <a:defRPr sz="900"/>
            </a:lvl3pPr>
            <a:lvl4pPr marL="1028674" indent="0">
              <a:buNone/>
              <a:defRPr sz="800"/>
            </a:lvl4pPr>
            <a:lvl5pPr marL="1371566" indent="0">
              <a:buNone/>
              <a:defRPr sz="800"/>
            </a:lvl5pPr>
            <a:lvl6pPr marL="1714457" indent="0">
              <a:buNone/>
              <a:defRPr sz="800"/>
            </a:lvl6pPr>
            <a:lvl7pPr marL="2057349" indent="0">
              <a:buNone/>
              <a:defRPr sz="800"/>
            </a:lvl7pPr>
            <a:lvl8pPr marL="2400240" indent="0">
              <a:buNone/>
              <a:defRPr sz="800"/>
            </a:lvl8pPr>
            <a:lvl9pPr marL="2743131" indent="0">
              <a:buNone/>
              <a:defRPr sz="800"/>
            </a:lvl9pPr>
          </a:lstStyle>
          <a:p>
            <a:pPr lvl="0"/>
            <a:r>
              <a:rPr lang="en-US"/>
              <a:t>Edit Master text styles</a:t>
            </a:r>
          </a:p>
        </p:txBody>
      </p:sp>
      <p:sp>
        <p:nvSpPr>
          <p:cNvPr id="5" name="Date Placeholder 4"/>
          <p:cNvSpPr>
            <a:spLocks noGrp="1"/>
          </p:cNvSpPr>
          <p:nvPr>
            <p:ph type="dt" sz="half" idx="10"/>
          </p:nvPr>
        </p:nvSpPr>
        <p:spPr>
          <a:xfrm>
            <a:off x="838200" y="6356352"/>
            <a:ext cx="2743200" cy="365125"/>
          </a:xfrm>
          <a:prstGeom prst="rect">
            <a:avLst/>
          </a:prstGeom>
        </p:spPr>
        <p:txBody>
          <a:bodyPr/>
          <a:lstStyle>
            <a:lvl1pPr>
              <a:defRPr/>
            </a:lvl1p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a:xfrm>
            <a:off x="4038600" y="6356352"/>
            <a:ext cx="4114800" cy="3651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a:xfrm>
            <a:off x="8610600" y="6356352"/>
            <a:ext cx="2743200" cy="365125"/>
          </a:xfrm>
          <a:prstGeom prst="rect">
            <a:avLst/>
          </a:prstGeom>
        </p:spPr>
        <p:txBody>
          <a:bodyPr/>
          <a:lstStyle>
            <a:lvl1pPr algn="ctr" eaLnBrk="1" fontAlgn="auto" hangingPunct="1">
              <a:spcBef>
                <a:spcPts val="0"/>
              </a:spcBef>
              <a:spcAft>
                <a:spcPts val="0"/>
              </a:spcAft>
              <a:defRPr smtClean="0">
                <a:solidFill>
                  <a:schemeClr val="bg1"/>
                </a:solidFill>
                <a:latin typeface="+mn-lt"/>
              </a:defRPr>
            </a:lvl1pPr>
          </a:lstStyle>
          <a:p>
            <a:pPr>
              <a:defRPr/>
            </a:pPr>
            <a:fld id="{64F1FE65-12ED-4F56-BC08-CFABAB4F3DBA}"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5362328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solidFill>
                  <a:schemeClr val="tx1"/>
                </a:solidFill>
              </a:defRPr>
            </a:lvl1pPr>
          </a:lstStyle>
          <a:p>
            <a:r>
              <a:rPr lang="en-US"/>
              <a:t>Click to edit Master title style</a:t>
            </a:r>
          </a:p>
        </p:txBody>
      </p:sp>
      <p:sp>
        <p:nvSpPr>
          <p:cNvPr id="3" name="Picture Placeholder 2"/>
          <p:cNvSpPr>
            <a:spLocks noGrp="1"/>
          </p:cNvSpPr>
          <p:nvPr>
            <p:ph type="pic" idx="1"/>
          </p:nvPr>
        </p:nvSpPr>
        <p:spPr>
          <a:xfrm>
            <a:off x="5183188" y="987429"/>
            <a:ext cx="6172200" cy="4873625"/>
          </a:xfrm>
        </p:spPr>
        <p:txBody>
          <a:bodyPr rtlCol="0">
            <a:normAutofit/>
          </a:bodyPr>
          <a:lstStyle>
            <a:lvl1pPr marL="0" indent="0">
              <a:buNone/>
              <a:defRPr sz="2400"/>
            </a:lvl1pPr>
            <a:lvl2pPr marL="342891" indent="0">
              <a:buNone/>
              <a:defRPr sz="2100"/>
            </a:lvl2pPr>
            <a:lvl3pPr marL="685783" indent="0">
              <a:buNone/>
              <a:defRPr sz="1800"/>
            </a:lvl3pPr>
            <a:lvl4pPr marL="1028674" indent="0">
              <a:buNone/>
              <a:defRPr sz="1500"/>
            </a:lvl4pPr>
            <a:lvl5pPr marL="1371566" indent="0">
              <a:buNone/>
              <a:defRPr sz="1500"/>
            </a:lvl5pPr>
            <a:lvl6pPr marL="1714457" indent="0">
              <a:buNone/>
              <a:defRPr sz="1500"/>
            </a:lvl6pPr>
            <a:lvl7pPr marL="2057349" indent="0">
              <a:buNone/>
              <a:defRPr sz="1500"/>
            </a:lvl7pPr>
            <a:lvl8pPr marL="2400240" indent="0">
              <a:buNone/>
              <a:defRPr sz="1500"/>
            </a:lvl8pPr>
            <a:lvl9pPr marL="2743131" indent="0">
              <a:buNone/>
              <a:defRPr sz="1500"/>
            </a:lvl9pPr>
          </a:lstStyle>
          <a:p>
            <a:pPr lvl="0"/>
            <a:r>
              <a:rPr lang="en-US" noProof="0"/>
              <a:t>Click icon to add picture</a:t>
            </a:r>
          </a:p>
        </p:txBody>
      </p:sp>
      <p:sp>
        <p:nvSpPr>
          <p:cNvPr id="4" name="Text Placeholder 3"/>
          <p:cNvSpPr>
            <a:spLocks noGrp="1"/>
          </p:cNvSpPr>
          <p:nvPr>
            <p:ph type="body" sz="half" idx="2"/>
          </p:nvPr>
        </p:nvSpPr>
        <p:spPr>
          <a:xfrm>
            <a:off x="839788" y="2057401"/>
            <a:ext cx="3932237" cy="3811588"/>
          </a:xfrm>
        </p:spPr>
        <p:txBody>
          <a:bodyPr/>
          <a:lstStyle>
            <a:lvl1pPr marL="0" indent="0">
              <a:buNone/>
              <a:defRPr sz="1200"/>
            </a:lvl1pPr>
            <a:lvl2pPr marL="342891" indent="0">
              <a:buNone/>
              <a:defRPr sz="1100"/>
            </a:lvl2pPr>
            <a:lvl3pPr marL="685783" indent="0">
              <a:buNone/>
              <a:defRPr sz="900"/>
            </a:lvl3pPr>
            <a:lvl4pPr marL="1028674" indent="0">
              <a:buNone/>
              <a:defRPr sz="800"/>
            </a:lvl4pPr>
            <a:lvl5pPr marL="1371566" indent="0">
              <a:buNone/>
              <a:defRPr sz="800"/>
            </a:lvl5pPr>
            <a:lvl6pPr marL="1714457" indent="0">
              <a:buNone/>
              <a:defRPr sz="800"/>
            </a:lvl6pPr>
            <a:lvl7pPr marL="2057349" indent="0">
              <a:buNone/>
              <a:defRPr sz="800"/>
            </a:lvl7pPr>
            <a:lvl8pPr marL="2400240" indent="0">
              <a:buNone/>
              <a:defRPr sz="800"/>
            </a:lvl8pPr>
            <a:lvl9pPr marL="2743131" indent="0">
              <a:buNone/>
              <a:defRPr sz="800"/>
            </a:lvl9pPr>
          </a:lstStyle>
          <a:p>
            <a:pPr lvl="0"/>
            <a:r>
              <a:rPr lang="en-US"/>
              <a:t>Edit Master text styles</a:t>
            </a:r>
          </a:p>
        </p:txBody>
      </p:sp>
      <p:sp>
        <p:nvSpPr>
          <p:cNvPr id="5" name="Date Placeholder 4"/>
          <p:cNvSpPr>
            <a:spLocks noGrp="1"/>
          </p:cNvSpPr>
          <p:nvPr>
            <p:ph type="dt" sz="half" idx="10"/>
          </p:nvPr>
        </p:nvSpPr>
        <p:spPr>
          <a:xfrm>
            <a:off x="838200" y="6356352"/>
            <a:ext cx="2743200" cy="365125"/>
          </a:xfrm>
          <a:prstGeom prst="rect">
            <a:avLst/>
          </a:prstGeom>
        </p:spPr>
        <p:txBody>
          <a:bodyPr/>
          <a:lstStyle>
            <a:lvl1pPr>
              <a:defRPr/>
            </a:lvl1p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a:xfrm>
            <a:off x="4038600" y="6356352"/>
            <a:ext cx="4114800" cy="365125"/>
          </a:xfrm>
          <a:prstGeom prst="rect">
            <a:avLst/>
          </a:prstGeom>
        </p:spPr>
        <p:txBody>
          <a:bodyPr/>
          <a:lstStyle>
            <a:lvl1pPr>
              <a:defRPr b="1" dirty="0"/>
            </a:lvl1p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a:xfrm>
            <a:off x="8610600" y="6356352"/>
            <a:ext cx="2743200" cy="365125"/>
          </a:xfrm>
          <a:prstGeom prst="rect">
            <a:avLst/>
          </a:prstGeom>
        </p:spPr>
        <p:txBody>
          <a:bodyPr/>
          <a:lstStyle>
            <a:lvl1pPr algn="ctr" eaLnBrk="1" fontAlgn="auto" hangingPunct="1">
              <a:spcBef>
                <a:spcPts val="0"/>
              </a:spcBef>
              <a:spcAft>
                <a:spcPts val="0"/>
              </a:spcAft>
              <a:defRPr b="1" smtClean="0">
                <a:solidFill>
                  <a:schemeClr val="bg1"/>
                </a:solidFill>
                <a:latin typeface="+mn-lt"/>
              </a:defRPr>
            </a:lvl1pPr>
          </a:lstStyle>
          <a:p>
            <a:pPr>
              <a:defRPr/>
            </a:pPr>
            <a:fld id="{7CEC06B4-F903-4C32-B062-6E7BDE7DE0D3}"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571403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solidFill>
                  <a:schemeClr val="tx1"/>
                </a:solidFil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2"/>
            <a:ext cx="2743200" cy="365125"/>
          </a:xfrm>
          <a:prstGeom prst="rect">
            <a:avLst/>
          </a:prstGeom>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lvl1pPr algn="ctr" eaLnBrk="1" fontAlgn="auto" hangingPunct="1">
              <a:spcBef>
                <a:spcPts val="0"/>
              </a:spcBef>
              <a:spcAft>
                <a:spcPts val="0"/>
              </a:spcAft>
              <a:defRPr b="1" smtClean="0">
                <a:solidFill>
                  <a:schemeClr val="bg1"/>
                </a:solidFill>
                <a:latin typeface="+mn-lt"/>
              </a:defRPr>
            </a:lvl1pPr>
          </a:lstStyle>
          <a:p>
            <a:pPr>
              <a:defRPr/>
            </a:pPr>
            <a:fld id="{BCDDA5BD-0ED9-4B49-87A1-22D208676E66}"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4261548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6"/>
            <a:ext cx="2628900" cy="5811839"/>
          </a:xfrm>
        </p:spPr>
        <p:txBody>
          <a:bodyPr vert="eaVert"/>
          <a:lstStyle>
            <a:lvl1pPr>
              <a:defRPr>
                <a:solidFill>
                  <a:schemeClr val="tx1"/>
                </a:solidFill>
              </a:defRPr>
            </a:lvl1pPr>
          </a:lstStyle>
          <a:p>
            <a:r>
              <a:rPr lang="en-US"/>
              <a:t>Click to edit Master title style</a:t>
            </a:r>
          </a:p>
        </p:txBody>
      </p:sp>
      <p:sp>
        <p:nvSpPr>
          <p:cNvPr id="3" name="Vertical Text Placeholder 2"/>
          <p:cNvSpPr>
            <a:spLocks noGrp="1"/>
          </p:cNvSpPr>
          <p:nvPr>
            <p:ph type="body" orient="vert" idx="1"/>
          </p:nvPr>
        </p:nvSpPr>
        <p:spPr>
          <a:xfrm>
            <a:off x="838202" y="365126"/>
            <a:ext cx="7734300" cy="581183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2"/>
            <a:ext cx="2743200" cy="365125"/>
          </a:xfrm>
          <a:prstGeom prst="rect">
            <a:avLst/>
          </a:prstGeom>
        </p:spPr>
        <p:txBody>
          <a:bodyPr/>
          <a:lstStyle>
            <a:lvl1pPr>
              <a:defRPr/>
            </a:lvl1p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8610600" y="6356352"/>
            <a:ext cx="2743200" cy="365125"/>
          </a:xfrm>
          <a:prstGeom prst="rect">
            <a:avLst/>
          </a:prstGeom>
        </p:spPr>
        <p:txBody>
          <a:bodyPr/>
          <a:lstStyle>
            <a:lvl1pPr algn="ctr" eaLnBrk="1" fontAlgn="auto" hangingPunct="1">
              <a:spcBef>
                <a:spcPts val="0"/>
              </a:spcBef>
              <a:spcAft>
                <a:spcPts val="0"/>
              </a:spcAft>
              <a:defRPr b="1" smtClean="0">
                <a:solidFill>
                  <a:schemeClr val="bg1"/>
                </a:solidFill>
                <a:latin typeface="+mn-lt"/>
              </a:defRPr>
            </a:lvl1pPr>
          </a:lstStyle>
          <a:p>
            <a:pPr>
              <a:defRPr/>
            </a:pPr>
            <a:fld id="{8DBEE59E-BD8D-4B2A-AC81-CF88C7541C2A}"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85959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8B3A3-8DC0-4ED6-8E93-0BD772BA3F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E5C3107-09A9-4525-9C6E-7BE219E92C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BA60256-241E-4635-9C6D-5B50ABCC8F27}"/>
              </a:ext>
            </a:extLst>
          </p:cNvPr>
          <p:cNvSpPr>
            <a:spLocks noGrp="1"/>
          </p:cNvSpPr>
          <p:nvPr>
            <p:ph type="dt" sz="half" idx="10"/>
          </p:nvPr>
        </p:nvSpPr>
        <p:spPr/>
        <p:txBody>
          <a:bodyPr/>
          <a:lstStyle/>
          <a:p>
            <a:fld id="{CB4D260F-EE4A-4E00-9C0B-EEC3CF32D7A0}" type="datetimeFigureOut">
              <a:rPr lang="en-US" smtClean="0"/>
              <a:t>10/6/2021</a:t>
            </a:fld>
            <a:endParaRPr lang="en-US"/>
          </a:p>
        </p:txBody>
      </p:sp>
      <p:sp>
        <p:nvSpPr>
          <p:cNvPr id="5" name="Footer Placeholder 4">
            <a:extLst>
              <a:ext uri="{FF2B5EF4-FFF2-40B4-BE49-F238E27FC236}">
                <a16:creationId xmlns:a16="http://schemas.microsoft.com/office/drawing/2014/main" id="{EE6215CA-AC84-4D71-BBC4-8066F6086B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C10F92-CB01-4C2E-875B-2CB63C5DFD89}"/>
              </a:ext>
            </a:extLst>
          </p:cNvPr>
          <p:cNvSpPr>
            <a:spLocks noGrp="1"/>
          </p:cNvSpPr>
          <p:nvPr>
            <p:ph type="sldNum" sz="quarter" idx="12"/>
          </p:nvPr>
        </p:nvSpPr>
        <p:spPr/>
        <p:txBody>
          <a:bodyPr/>
          <a:lstStyle/>
          <a:p>
            <a:fld id="{1CBEE5EE-260D-4FDE-AA67-E0B9FE5CF710}" type="slidenum">
              <a:rPr lang="en-US" smtClean="0"/>
              <a:t>‹#›</a:t>
            </a:fld>
            <a:endParaRPr lang="en-US"/>
          </a:p>
        </p:txBody>
      </p:sp>
    </p:spTree>
    <p:extLst>
      <p:ext uri="{BB962C8B-B14F-4D97-AF65-F5344CB8AC3E}">
        <p14:creationId xmlns:p14="http://schemas.microsoft.com/office/powerpoint/2010/main" val="339881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8F26F-8240-4FCD-A50F-B0EEFB7A06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70250-5BAC-4902-BC09-73C1DDA4BFA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EC1ABE-395A-481E-BE2E-6DA091803D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A8ED4F1-DE50-4229-9059-E30637E09D8C}"/>
              </a:ext>
            </a:extLst>
          </p:cNvPr>
          <p:cNvSpPr>
            <a:spLocks noGrp="1"/>
          </p:cNvSpPr>
          <p:nvPr>
            <p:ph type="dt" sz="half" idx="10"/>
          </p:nvPr>
        </p:nvSpPr>
        <p:spPr/>
        <p:txBody>
          <a:bodyPr/>
          <a:lstStyle/>
          <a:p>
            <a:fld id="{CB4D260F-EE4A-4E00-9C0B-EEC3CF32D7A0}" type="datetimeFigureOut">
              <a:rPr lang="en-US" smtClean="0"/>
              <a:t>10/6/2021</a:t>
            </a:fld>
            <a:endParaRPr lang="en-US"/>
          </a:p>
        </p:txBody>
      </p:sp>
      <p:sp>
        <p:nvSpPr>
          <p:cNvPr id="6" name="Footer Placeholder 5">
            <a:extLst>
              <a:ext uri="{FF2B5EF4-FFF2-40B4-BE49-F238E27FC236}">
                <a16:creationId xmlns:a16="http://schemas.microsoft.com/office/drawing/2014/main" id="{74BB4170-CB2D-4F63-AE89-25BB38C0BE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B54B1C-AFE6-4E12-AEF2-E75580E9DA80}"/>
              </a:ext>
            </a:extLst>
          </p:cNvPr>
          <p:cNvSpPr>
            <a:spLocks noGrp="1"/>
          </p:cNvSpPr>
          <p:nvPr>
            <p:ph type="sldNum" sz="quarter" idx="12"/>
          </p:nvPr>
        </p:nvSpPr>
        <p:spPr/>
        <p:txBody>
          <a:bodyPr/>
          <a:lstStyle/>
          <a:p>
            <a:fld id="{1CBEE5EE-260D-4FDE-AA67-E0B9FE5CF710}" type="slidenum">
              <a:rPr lang="en-US" smtClean="0"/>
              <a:t>‹#›</a:t>
            </a:fld>
            <a:endParaRPr lang="en-US"/>
          </a:p>
        </p:txBody>
      </p:sp>
    </p:spTree>
    <p:extLst>
      <p:ext uri="{BB962C8B-B14F-4D97-AF65-F5344CB8AC3E}">
        <p14:creationId xmlns:p14="http://schemas.microsoft.com/office/powerpoint/2010/main" val="1464669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E08B0-1B2C-4ED0-9D6B-74F66976F95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2A1C5DE-AACA-42BF-863A-3BD4631C56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65D549-8620-4A17-9FFC-B81FBFD135C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CAA7299-F183-4AD2-83D6-218826E93B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74169B-C787-4EA6-B854-53B9E73E17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FB96B7F-1EE3-42D0-8A36-8628CA0FD1DB}"/>
              </a:ext>
            </a:extLst>
          </p:cNvPr>
          <p:cNvSpPr>
            <a:spLocks noGrp="1"/>
          </p:cNvSpPr>
          <p:nvPr>
            <p:ph type="dt" sz="half" idx="10"/>
          </p:nvPr>
        </p:nvSpPr>
        <p:spPr/>
        <p:txBody>
          <a:bodyPr/>
          <a:lstStyle/>
          <a:p>
            <a:fld id="{CB4D260F-EE4A-4E00-9C0B-EEC3CF32D7A0}" type="datetimeFigureOut">
              <a:rPr lang="en-US" smtClean="0"/>
              <a:t>10/6/2021</a:t>
            </a:fld>
            <a:endParaRPr lang="en-US"/>
          </a:p>
        </p:txBody>
      </p:sp>
      <p:sp>
        <p:nvSpPr>
          <p:cNvPr id="8" name="Footer Placeholder 7">
            <a:extLst>
              <a:ext uri="{FF2B5EF4-FFF2-40B4-BE49-F238E27FC236}">
                <a16:creationId xmlns:a16="http://schemas.microsoft.com/office/drawing/2014/main" id="{81CD356E-60B1-477E-8E15-9DC15870804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4E4F378-2C7B-4D96-8545-3E24421CBED0}"/>
              </a:ext>
            </a:extLst>
          </p:cNvPr>
          <p:cNvSpPr>
            <a:spLocks noGrp="1"/>
          </p:cNvSpPr>
          <p:nvPr>
            <p:ph type="sldNum" sz="quarter" idx="12"/>
          </p:nvPr>
        </p:nvSpPr>
        <p:spPr/>
        <p:txBody>
          <a:bodyPr/>
          <a:lstStyle/>
          <a:p>
            <a:fld id="{1CBEE5EE-260D-4FDE-AA67-E0B9FE5CF710}" type="slidenum">
              <a:rPr lang="en-US" smtClean="0"/>
              <a:t>‹#›</a:t>
            </a:fld>
            <a:endParaRPr lang="en-US"/>
          </a:p>
        </p:txBody>
      </p:sp>
    </p:spTree>
    <p:extLst>
      <p:ext uri="{BB962C8B-B14F-4D97-AF65-F5344CB8AC3E}">
        <p14:creationId xmlns:p14="http://schemas.microsoft.com/office/powerpoint/2010/main" val="40443926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7FC33-E98F-433D-B355-F57989B6386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B0458D5-F1C2-41DE-B7AB-A57ECC463AEF}"/>
              </a:ext>
            </a:extLst>
          </p:cNvPr>
          <p:cNvSpPr>
            <a:spLocks noGrp="1"/>
          </p:cNvSpPr>
          <p:nvPr>
            <p:ph type="dt" sz="half" idx="10"/>
          </p:nvPr>
        </p:nvSpPr>
        <p:spPr/>
        <p:txBody>
          <a:bodyPr/>
          <a:lstStyle/>
          <a:p>
            <a:fld id="{CB4D260F-EE4A-4E00-9C0B-EEC3CF32D7A0}" type="datetimeFigureOut">
              <a:rPr lang="en-US" smtClean="0"/>
              <a:t>10/6/2021</a:t>
            </a:fld>
            <a:endParaRPr lang="en-US"/>
          </a:p>
        </p:txBody>
      </p:sp>
      <p:sp>
        <p:nvSpPr>
          <p:cNvPr id="4" name="Footer Placeholder 3">
            <a:extLst>
              <a:ext uri="{FF2B5EF4-FFF2-40B4-BE49-F238E27FC236}">
                <a16:creationId xmlns:a16="http://schemas.microsoft.com/office/drawing/2014/main" id="{8C20637B-5634-4F12-AD81-0B0EFAE467A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0AF85AA-CDCF-415C-B53F-8782B4AF1E10}"/>
              </a:ext>
            </a:extLst>
          </p:cNvPr>
          <p:cNvSpPr>
            <a:spLocks noGrp="1"/>
          </p:cNvSpPr>
          <p:nvPr>
            <p:ph type="sldNum" sz="quarter" idx="12"/>
          </p:nvPr>
        </p:nvSpPr>
        <p:spPr/>
        <p:txBody>
          <a:bodyPr/>
          <a:lstStyle/>
          <a:p>
            <a:fld id="{1CBEE5EE-260D-4FDE-AA67-E0B9FE5CF710}" type="slidenum">
              <a:rPr lang="en-US" smtClean="0"/>
              <a:t>‹#›</a:t>
            </a:fld>
            <a:endParaRPr lang="en-US"/>
          </a:p>
        </p:txBody>
      </p:sp>
    </p:spTree>
    <p:extLst>
      <p:ext uri="{BB962C8B-B14F-4D97-AF65-F5344CB8AC3E}">
        <p14:creationId xmlns:p14="http://schemas.microsoft.com/office/powerpoint/2010/main" val="633425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EDEB65-5660-48DD-B24A-EF5DFCB4F593}"/>
              </a:ext>
            </a:extLst>
          </p:cNvPr>
          <p:cNvSpPr>
            <a:spLocks noGrp="1"/>
          </p:cNvSpPr>
          <p:nvPr>
            <p:ph type="dt" sz="half" idx="10"/>
          </p:nvPr>
        </p:nvSpPr>
        <p:spPr/>
        <p:txBody>
          <a:bodyPr/>
          <a:lstStyle/>
          <a:p>
            <a:fld id="{CB4D260F-EE4A-4E00-9C0B-EEC3CF32D7A0}" type="datetimeFigureOut">
              <a:rPr lang="en-US" smtClean="0"/>
              <a:t>10/6/2021</a:t>
            </a:fld>
            <a:endParaRPr lang="en-US"/>
          </a:p>
        </p:txBody>
      </p:sp>
      <p:sp>
        <p:nvSpPr>
          <p:cNvPr id="3" name="Footer Placeholder 2">
            <a:extLst>
              <a:ext uri="{FF2B5EF4-FFF2-40B4-BE49-F238E27FC236}">
                <a16:creationId xmlns:a16="http://schemas.microsoft.com/office/drawing/2014/main" id="{58DF8E4A-2F9F-4129-A22D-47872568F77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8757760-28C8-4652-BCCB-AC6A64CF1BE9}"/>
              </a:ext>
            </a:extLst>
          </p:cNvPr>
          <p:cNvSpPr>
            <a:spLocks noGrp="1"/>
          </p:cNvSpPr>
          <p:nvPr>
            <p:ph type="sldNum" sz="quarter" idx="12"/>
          </p:nvPr>
        </p:nvSpPr>
        <p:spPr/>
        <p:txBody>
          <a:bodyPr/>
          <a:lstStyle/>
          <a:p>
            <a:fld id="{1CBEE5EE-260D-4FDE-AA67-E0B9FE5CF710}" type="slidenum">
              <a:rPr lang="en-US" smtClean="0"/>
              <a:t>‹#›</a:t>
            </a:fld>
            <a:endParaRPr lang="en-US"/>
          </a:p>
        </p:txBody>
      </p:sp>
    </p:spTree>
    <p:extLst>
      <p:ext uri="{BB962C8B-B14F-4D97-AF65-F5344CB8AC3E}">
        <p14:creationId xmlns:p14="http://schemas.microsoft.com/office/powerpoint/2010/main" val="3338649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6B720-97C5-46D1-AB4D-66134952BF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008260-544B-4629-994D-5900397B61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8A317E-7425-4472-9904-3FA2DAA898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3C899-0087-4B12-A4D2-32E269FA0FB0}"/>
              </a:ext>
            </a:extLst>
          </p:cNvPr>
          <p:cNvSpPr>
            <a:spLocks noGrp="1"/>
          </p:cNvSpPr>
          <p:nvPr>
            <p:ph type="dt" sz="half" idx="10"/>
          </p:nvPr>
        </p:nvSpPr>
        <p:spPr/>
        <p:txBody>
          <a:bodyPr/>
          <a:lstStyle/>
          <a:p>
            <a:fld id="{CB4D260F-EE4A-4E00-9C0B-EEC3CF32D7A0}" type="datetimeFigureOut">
              <a:rPr lang="en-US" smtClean="0"/>
              <a:t>10/6/2021</a:t>
            </a:fld>
            <a:endParaRPr lang="en-US"/>
          </a:p>
        </p:txBody>
      </p:sp>
      <p:sp>
        <p:nvSpPr>
          <p:cNvPr id="6" name="Footer Placeholder 5">
            <a:extLst>
              <a:ext uri="{FF2B5EF4-FFF2-40B4-BE49-F238E27FC236}">
                <a16:creationId xmlns:a16="http://schemas.microsoft.com/office/drawing/2014/main" id="{41526867-0D25-4790-8777-AD1E07485E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723BD7-381D-421F-999E-E0BF9AEA8EEC}"/>
              </a:ext>
            </a:extLst>
          </p:cNvPr>
          <p:cNvSpPr>
            <a:spLocks noGrp="1"/>
          </p:cNvSpPr>
          <p:nvPr>
            <p:ph type="sldNum" sz="quarter" idx="12"/>
          </p:nvPr>
        </p:nvSpPr>
        <p:spPr/>
        <p:txBody>
          <a:bodyPr/>
          <a:lstStyle/>
          <a:p>
            <a:fld id="{1CBEE5EE-260D-4FDE-AA67-E0B9FE5CF710}" type="slidenum">
              <a:rPr lang="en-US" smtClean="0"/>
              <a:t>‹#›</a:t>
            </a:fld>
            <a:endParaRPr lang="en-US"/>
          </a:p>
        </p:txBody>
      </p:sp>
    </p:spTree>
    <p:extLst>
      <p:ext uri="{BB962C8B-B14F-4D97-AF65-F5344CB8AC3E}">
        <p14:creationId xmlns:p14="http://schemas.microsoft.com/office/powerpoint/2010/main" val="3040715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B4BDC-883B-45D8-B21C-6524D7EFDD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E6CA0FD-C3EE-468F-BE40-BFBE950AC5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2CE11A-2889-449C-AE14-C130BE523D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4C760A-7163-4ED6-AE8F-2B46602FAB8D}"/>
              </a:ext>
            </a:extLst>
          </p:cNvPr>
          <p:cNvSpPr>
            <a:spLocks noGrp="1"/>
          </p:cNvSpPr>
          <p:nvPr>
            <p:ph type="dt" sz="half" idx="10"/>
          </p:nvPr>
        </p:nvSpPr>
        <p:spPr/>
        <p:txBody>
          <a:bodyPr/>
          <a:lstStyle/>
          <a:p>
            <a:fld id="{CB4D260F-EE4A-4E00-9C0B-EEC3CF32D7A0}" type="datetimeFigureOut">
              <a:rPr lang="en-US" smtClean="0"/>
              <a:t>10/6/2021</a:t>
            </a:fld>
            <a:endParaRPr lang="en-US"/>
          </a:p>
        </p:txBody>
      </p:sp>
      <p:sp>
        <p:nvSpPr>
          <p:cNvPr id="6" name="Footer Placeholder 5">
            <a:extLst>
              <a:ext uri="{FF2B5EF4-FFF2-40B4-BE49-F238E27FC236}">
                <a16:creationId xmlns:a16="http://schemas.microsoft.com/office/drawing/2014/main" id="{89D4668E-D72E-430D-A416-49AF868B8D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EE63CA-5F9A-4B16-BBA9-5A3228C08D7B}"/>
              </a:ext>
            </a:extLst>
          </p:cNvPr>
          <p:cNvSpPr>
            <a:spLocks noGrp="1"/>
          </p:cNvSpPr>
          <p:nvPr>
            <p:ph type="sldNum" sz="quarter" idx="12"/>
          </p:nvPr>
        </p:nvSpPr>
        <p:spPr/>
        <p:txBody>
          <a:bodyPr/>
          <a:lstStyle/>
          <a:p>
            <a:fld id="{1CBEE5EE-260D-4FDE-AA67-E0B9FE5CF710}" type="slidenum">
              <a:rPr lang="en-US" smtClean="0"/>
              <a:t>‹#›</a:t>
            </a:fld>
            <a:endParaRPr lang="en-US"/>
          </a:p>
        </p:txBody>
      </p:sp>
    </p:spTree>
    <p:extLst>
      <p:ext uri="{BB962C8B-B14F-4D97-AF65-F5344CB8AC3E}">
        <p14:creationId xmlns:p14="http://schemas.microsoft.com/office/powerpoint/2010/main" val="4059247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ags" Target="../tags/tag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17" Type="http://schemas.microsoft.com/office/2007/relationships/hdphoto" Target="../media/hdphoto2.wdp"/><Relationship Id="rId2" Type="http://schemas.openxmlformats.org/officeDocument/2006/relationships/slideLayout" Target="../slideLayouts/slideLayout14.xml"/><Relationship Id="rId16" Type="http://schemas.openxmlformats.org/officeDocument/2006/relationships/image" Target="../media/image3.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microsoft.com/office/2007/relationships/hdphoto" Target="../media/hdphoto1.wdp"/><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8A2815-0F66-409F-89BC-C7E67500C6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E6CB66-7E0C-4C3E-A470-E463E3E4D8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717C08-0736-4549-856F-CD914EF150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4D260F-EE4A-4E00-9C0B-EEC3CF32D7A0}" type="datetimeFigureOut">
              <a:rPr lang="en-US" smtClean="0"/>
              <a:t>10/6/2021</a:t>
            </a:fld>
            <a:endParaRPr lang="en-US"/>
          </a:p>
        </p:txBody>
      </p:sp>
      <p:sp>
        <p:nvSpPr>
          <p:cNvPr id="5" name="Footer Placeholder 4">
            <a:extLst>
              <a:ext uri="{FF2B5EF4-FFF2-40B4-BE49-F238E27FC236}">
                <a16:creationId xmlns:a16="http://schemas.microsoft.com/office/drawing/2014/main" id="{7EFAD660-C25F-4B1B-8B7D-722D741E8B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D470DDF-CF39-4B28-9D8D-BFC2222D47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BEE5EE-260D-4FDE-AA67-E0B9FE5CF710}" type="slidenum">
              <a:rPr lang="en-US" smtClean="0"/>
              <a:t>‹#›</a:t>
            </a:fld>
            <a:endParaRPr lang="en-US"/>
          </a:p>
        </p:txBody>
      </p:sp>
    </p:spTree>
    <p:extLst>
      <p:ext uri="{BB962C8B-B14F-4D97-AF65-F5344CB8AC3E}">
        <p14:creationId xmlns:p14="http://schemas.microsoft.com/office/powerpoint/2010/main" val="2447864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4B9D513-936E-41FD-AFC5-EC178057732D}"/>
              </a:ext>
            </a:extLst>
          </p:cNvPr>
          <p:cNvSpPr/>
          <p:nvPr userDrawn="1"/>
        </p:nvSpPr>
        <p:spPr>
          <a:xfrm>
            <a:off x="0" y="6192256"/>
            <a:ext cx="12188952" cy="685800"/>
          </a:xfrm>
          <a:prstGeom prst="rect">
            <a:avLst/>
          </a:prstGeom>
          <a:solidFill>
            <a:srgbClr val="0079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027" name="Title Placeholder 1"/>
          <p:cNvSpPr>
            <a:spLocks noGrp="1"/>
          </p:cNvSpPr>
          <p:nvPr>
            <p:ph type="title"/>
          </p:nvPr>
        </p:nvSpPr>
        <p:spPr bwMode="auto">
          <a:xfrm>
            <a:off x="838200" y="365127"/>
            <a:ext cx="10515600" cy="10287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p:cNvSpPr>
            <a:spLocks noGrp="1"/>
          </p:cNvSpPr>
          <p:nvPr>
            <p:ph type="body" idx="1"/>
          </p:nvPr>
        </p:nvSpPr>
        <p:spPr bwMode="auto">
          <a:xfrm>
            <a:off x="838200" y="1559166"/>
            <a:ext cx="10515600" cy="46177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Rectangle 13">
            <a:extLst>
              <a:ext uri="{FF2B5EF4-FFF2-40B4-BE49-F238E27FC236}">
                <a16:creationId xmlns:a16="http://schemas.microsoft.com/office/drawing/2014/main" id="{7641C9B7-6B91-4382-AF79-073CD19A96F2}"/>
              </a:ext>
            </a:extLst>
          </p:cNvPr>
          <p:cNvSpPr/>
          <p:nvPr userDrawn="1"/>
        </p:nvSpPr>
        <p:spPr>
          <a:xfrm>
            <a:off x="3048" y="-1303"/>
            <a:ext cx="12188952" cy="201168"/>
          </a:xfrm>
          <a:prstGeom prst="rect">
            <a:avLst/>
          </a:prstGeom>
          <a:solidFill>
            <a:srgbClr val="0079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pic>
        <p:nvPicPr>
          <p:cNvPr id="15" name="Picture 14">
            <a:extLst>
              <a:ext uri="{FF2B5EF4-FFF2-40B4-BE49-F238E27FC236}">
                <a16:creationId xmlns:a16="http://schemas.microsoft.com/office/drawing/2014/main" id="{643E61F6-6806-4B96-87AC-E51260D90119}"/>
              </a:ext>
            </a:extLst>
          </p:cNvPr>
          <p:cNvPicPr>
            <a:picLocks noChangeAspect="1"/>
          </p:cNvPicPr>
          <p:nvPr userDrawn="1"/>
        </p:nvPicPr>
        <p:blipFill>
          <a:blip r:embed="rId14">
            <a:extLst>
              <a:ext uri="{BEBA8EAE-BF5A-486C-A8C5-ECC9F3942E4B}">
                <a14:imgProps xmlns:a14="http://schemas.microsoft.com/office/drawing/2010/main">
                  <a14:imgLayer r:embed="rId15">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8707229" y="6314430"/>
            <a:ext cx="1337499" cy="441453"/>
          </a:xfrm>
          <a:prstGeom prst="rect">
            <a:avLst/>
          </a:prstGeom>
        </p:spPr>
      </p:pic>
      <p:pic>
        <p:nvPicPr>
          <p:cNvPr id="19" name="Picture 18">
            <a:extLst>
              <a:ext uri="{FF2B5EF4-FFF2-40B4-BE49-F238E27FC236}">
                <a16:creationId xmlns:a16="http://schemas.microsoft.com/office/drawing/2014/main" id="{B7225618-8217-41D7-A76B-E4058ED86868}"/>
              </a:ext>
            </a:extLst>
          </p:cNvPr>
          <p:cNvPicPr>
            <a:picLocks noChangeAspect="1"/>
          </p:cNvPicPr>
          <p:nvPr userDrawn="1"/>
        </p:nvPicPr>
        <p:blipFill>
          <a:blip r:embed="rId16">
            <a:extLst>
              <a:ext uri="{BEBA8EAE-BF5A-486C-A8C5-ECC9F3942E4B}">
                <a14:imgProps xmlns:a14="http://schemas.microsoft.com/office/drawing/2010/main">
                  <a14:imgLayer r:embed="rId17">
                    <a14:imgEffect>
                      <a14:colorTemperature colorTemp="6100"/>
                    </a14:imgEffect>
                    <a14:imgEffect>
                      <a14:brightnessContrast bright="100000"/>
                    </a14:imgEffect>
                  </a14:imgLayer>
                </a14:imgProps>
              </a:ext>
              <a:ext uri="{28A0092B-C50C-407E-A947-70E740481C1C}">
                <a14:useLocalDpi xmlns:a14="http://schemas.microsoft.com/office/drawing/2010/main" val="0"/>
              </a:ext>
            </a:extLst>
          </a:blip>
          <a:stretch>
            <a:fillRect/>
          </a:stretch>
        </p:blipFill>
        <p:spPr>
          <a:xfrm>
            <a:off x="10461982" y="6393848"/>
            <a:ext cx="1540153" cy="282616"/>
          </a:xfrm>
          <a:prstGeom prst="rect">
            <a:avLst/>
          </a:prstGeom>
        </p:spPr>
      </p:pic>
      <p:cxnSp>
        <p:nvCxnSpPr>
          <p:cNvPr id="21" name="Straight Connector 20">
            <a:extLst>
              <a:ext uri="{FF2B5EF4-FFF2-40B4-BE49-F238E27FC236}">
                <a16:creationId xmlns:a16="http://schemas.microsoft.com/office/drawing/2014/main" id="{94DCD542-7D0E-4C42-9439-F676E54B60D5}"/>
              </a:ext>
            </a:extLst>
          </p:cNvPr>
          <p:cNvCxnSpPr/>
          <p:nvPr userDrawn="1"/>
        </p:nvCxnSpPr>
        <p:spPr>
          <a:xfrm>
            <a:off x="10275164" y="6260836"/>
            <a:ext cx="0" cy="54864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custDataLst>
      <p:tags r:id="rId13"/>
    </p:custDataLst>
    <p:extLst>
      <p:ext uri="{BB962C8B-B14F-4D97-AF65-F5344CB8AC3E}">
        <p14:creationId xmlns:p14="http://schemas.microsoft.com/office/powerpoint/2010/main" val="29418275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783" rtl="0" eaLnBrk="1" fontAlgn="base" hangingPunct="1">
        <a:lnSpc>
          <a:spcPct val="90000"/>
        </a:lnSpc>
        <a:spcBef>
          <a:spcPct val="0"/>
        </a:spcBef>
        <a:spcAft>
          <a:spcPct val="0"/>
        </a:spcAft>
        <a:defRPr sz="4000" b="1" kern="1200">
          <a:solidFill>
            <a:schemeClr val="tx1"/>
          </a:solidFill>
          <a:latin typeface="Avenir LT Com 55 Roman" panose="020B0503020203020204" pitchFamily="34" charset="0"/>
          <a:ea typeface="+mj-ea"/>
          <a:cs typeface="+mj-cs"/>
        </a:defRPr>
      </a:lvl1pPr>
      <a:lvl2pPr algn="ctr" defTabSz="685783" rtl="0" eaLnBrk="1" fontAlgn="base" hangingPunct="1">
        <a:lnSpc>
          <a:spcPct val="90000"/>
        </a:lnSpc>
        <a:spcBef>
          <a:spcPct val="0"/>
        </a:spcBef>
        <a:spcAft>
          <a:spcPct val="0"/>
        </a:spcAft>
        <a:defRPr sz="4400" b="1">
          <a:solidFill>
            <a:srgbClr val="3399CC"/>
          </a:solidFill>
          <a:latin typeface="Calibri Light" panose="020F0302020204030204" pitchFamily="34" charset="0"/>
        </a:defRPr>
      </a:lvl2pPr>
      <a:lvl3pPr algn="ctr" defTabSz="685783" rtl="0" eaLnBrk="1" fontAlgn="base" hangingPunct="1">
        <a:lnSpc>
          <a:spcPct val="90000"/>
        </a:lnSpc>
        <a:spcBef>
          <a:spcPct val="0"/>
        </a:spcBef>
        <a:spcAft>
          <a:spcPct val="0"/>
        </a:spcAft>
        <a:defRPr sz="4400" b="1">
          <a:solidFill>
            <a:srgbClr val="3399CC"/>
          </a:solidFill>
          <a:latin typeface="Calibri Light" panose="020F0302020204030204" pitchFamily="34" charset="0"/>
        </a:defRPr>
      </a:lvl3pPr>
      <a:lvl4pPr algn="ctr" defTabSz="685783" rtl="0" eaLnBrk="1" fontAlgn="base" hangingPunct="1">
        <a:lnSpc>
          <a:spcPct val="90000"/>
        </a:lnSpc>
        <a:spcBef>
          <a:spcPct val="0"/>
        </a:spcBef>
        <a:spcAft>
          <a:spcPct val="0"/>
        </a:spcAft>
        <a:defRPr sz="4400" b="1">
          <a:solidFill>
            <a:srgbClr val="3399CC"/>
          </a:solidFill>
          <a:latin typeface="Calibri Light" panose="020F0302020204030204" pitchFamily="34" charset="0"/>
        </a:defRPr>
      </a:lvl4pPr>
      <a:lvl5pPr algn="ctr" defTabSz="685783" rtl="0" eaLnBrk="1" fontAlgn="base" hangingPunct="1">
        <a:lnSpc>
          <a:spcPct val="90000"/>
        </a:lnSpc>
        <a:spcBef>
          <a:spcPct val="0"/>
        </a:spcBef>
        <a:spcAft>
          <a:spcPct val="0"/>
        </a:spcAft>
        <a:defRPr sz="4400" b="1">
          <a:solidFill>
            <a:srgbClr val="3399CC"/>
          </a:solidFill>
          <a:latin typeface="Calibri Light" panose="020F0302020204030204" pitchFamily="34" charset="0"/>
        </a:defRPr>
      </a:lvl5pPr>
      <a:lvl6pPr marL="457189" algn="ctr" defTabSz="685783" rtl="0" eaLnBrk="1" fontAlgn="base" hangingPunct="1">
        <a:lnSpc>
          <a:spcPct val="90000"/>
        </a:lnSpc>
        <a:spcBef>
          <a:spcPct val="0"/>
        </a:spcBef>
        <a:spcAft>
          <a:spcPct val="0"/>
        </a:spcAft>
        <a:defRPr sz="4400" b="1">
          <a:solidFill>
            <a:srgbClr val="3399CC"/>
          </a:solidFill>
          <a:latin typeface="Calibri Light" panose="020F0302020204030204" pitchFamily="34" charset="0"/>
        </a:defRPr>
      </a:lvl6pPr>
      <a:lvl7pPr marL="914377" algn="ctr" defTabSz="685783" rtl="0" eaLnBrk="1" fontAlgn="base" hangingPunct="1">
        <a:lnSpc>
          <a:spcPct val="90000"/>
        </a:lnSpc>
        <a:spcBef>
          <a:spcPct val="0"/>
        </a:spcBef>
        <a:spcAft>
          <a:spcPct val="0"/>
        </a:spcAft>
        <a:defRPr sz="4400" b="1">
          <a:solidFill>
            <a:srgbClr val="3399CC"/>
          </a:solidFill>
          <a:latin typeface="Calibri Light" panose="020F0302020204030204" pitchFamily="34" charset="0"/>
        </a:defRPr>
      </a:lvl7pPr>
      <a:lvl8pPr marL="1371566" algn="ctr" defTabSz="685783" rtl="0" eaLnBrk="1" fontAlgn="base" hangingPunct="1">
        <a:lnSpc>
          <a:spcPct val="90000"/>
        </a:lnSpc>
        <a:spcBef>
          <a:spcPct val="0"/>
        </a:spcBef>
        <a:spcAft>
          <a:spcPct val="0"/>
        </a:spcAft>
        <a:defRPr sz="4400" b="1">
          <a:solidFill>
            <a:srgbClr val="3399CC"/>
          </a:solidFill>
          <a:latin typeface="Calibri Light" panose="020F0302020204030204" pitchFamily="34" charset="0"/>
        </a:defRPr>
      </a:lvl8pPr>
      <a:lvl9pPr marL="1828754" algn="ctr" defTabSz="685783" rtl="0" eaLnBrk="1" fontAlgn="base" hangingPunct="1">
        <a:lnSpc>
          <a:spcPct val="90000"/>
        </a:lnSpc>
        <a:spcBef>
          <a:spcPct val="0"/>
        </a:spcBef>
        <a:spcAft>
          <a:spcPct val="0"/>
        </a:spcAft>
        <a:defRPr sz="4400" b="1">
          <a:solidFill>
            <a:srgbClr val="3399CC"/>
          </a:solidFill>
          <a:latin typeface="Calibri Light" panose="020F0302020204030204" pitchFamily="34" charset="0"/>
        </a:defRPr>
      </a:lvl9pPr>
    </p:titleStyle>
    <p:bodyStyle>
      <a:lvl1pPr marL="171446" indent="-171446" algn="l" defTabSz="685783" rtl="0" eaLnBrk="1" fontAlgn="base" hangingPunct="1">
        <a:lnSpc>
          <a:spcPct val="90000"/>
        </a:lnSpc>
        <a:spcBef>
          <a:spcPts val="751"/>
        </a:spcBef>
        <a:spcAft>
          <a:spcPct val="0"/>
        </a:spcAft>
        <a:buFont typeface="Arial" panose="020B0604020202020204" pitchFamily="34" charset="0"/>
        <a:buChar char="•"/>
        <a:defRPr sz="2800" kern="1200">
          <a:solidFill>
            <a:schemeClr val="tx1"/>
          </a:solidFill>
          <a:latin typeface="Avenir LT Com 45 Book" panose="020B0502020203020204" pitchFamily="34" charset="0"/>
          <a:ea typeface="+mn-ea"/>
          <a:cs typeface="+mn-cs"/>
        </a:defRPr>
      </a:lvl1pPr>
      <a:lvl2pPr marL="685783" indent="-342891" algn="l" defTabSz="685783" rtl="0" eaLnBrk="1" fontAlgn="base" hangingPunct="1">
        <a:lnSpc>
          <a:spcPct val="90000"/>
        </a:lnSpc>
        <a:spcBef>
          <a:spcPts val="375"/>
        </a:spcBef>
        <a:spcAft>
          <a:spcPct val="0"/>
        </a:spcAft>
        <a:buFont typeface="Calibri" panose="020F0502020204030204" pitchFamily="34" charset="0"/>
        <a:buChar char="-"/>
        <a:defRPr sz="2400" kern="1200">
          <a:solidFill>
            <a:schemeClr val="tx1"/>
          </a:solidFill>
          <a:latin typeface="Avenir LT Com 45 Book" panose="020B0502020203020204" pitchFamily="34" charset="0"/>
          <a:ea typeface="+mn-ea"/>
          <a:cs typeface="+mn-cs"/>
        </a:defRPr>
      </a:lvl2pPr>
      <a:lvl3pPr marL="857229" indent="-171446" algn="l" defTabSz="685783" rtl="0" eaLnBrk="1" fontAlgn="base" hangingPunct="1">
        <a:lnSpc>
          <a:spcPct val="90000"/>
        </a:lnSpc>
        <a:spcBef>
          <a:spcPts val="375"/>
        </a:spcBef>
        <a:spcAft>
          <a:spcPct val="0"/>
        </a:spcAft>
        <a:buFont typeface="Arial" panose="020B0604020202020204" pitchFamily="34" charset="0"/>
        <a:buChar char="•"/>
        <a:defRPr sz="2000" kern="1200">
          <a:solidFill>
            <a:schemeClr val="tx1"/>
          </a:solidFill>
          <a:latin typeface="Avenir LT Com 45 Book" panose="020B0502020203020204" pitchFamily="34" charset="0"/>
          <a:ea typeface="+mn-ea"/>
          <a:cs typeface="+mn-cs"/>
        </a:defRPr>
      </a:lvl3pPr>
      <a:lvl4pPr marL="1200121" indent="-171446" algn="l" defTabSz="685783" rtl="0" eaLnBrk="1" fontAlgn="base" hangingPunct="1">
        <a:lnSpc>
          <a:spcPct val="90000"/>
        </a:lnSpc>
        <a:spcBef>
          <a:spcPts val="375"/>
        </a:spcBef>
        <a:spcAft>
          <a:spcPct val="0"/>
        </a:spcAft>
        <a:buFont typeface="Arial" panose="020B0604020202020204" pitchFamily="34" charset="0"/>
        <a:buChar char="•"/>
        <a:defRPr sz="2000" kern="1200">
          <a:solidFill>
            <a:schemeClr val="tx1"/>
          </a:solidFill>
          <a:latin typeface="Avenir LT Com 45 Book" panose="020B0502020203020204" pitchFamily="34" charset="0"/>
          <a:ea typeface="+mn-ea"/>
          <a:cs typeface="+mn-cs"/>
        </a:defRPr>
      </a:lvl4pPr>
      <a:lvl5pPr marL="1543012" indent="-171446" algn="l" defTabSz="685783" rtl="0" eaLnBrk="1" fontAlgn="base" hangingPunct="1">
        <a:lnSpc>
          <a:spcPct val="90000"/>
        </a:lnSpc>
        <a:spcBef>
          <a:spcPts val="375"/>
        </a:spcBef>
        <a:spcAft>
          <a:spcPct val="0"/>
        </a:spcAft>
        <a:buFont typeface="Arial" panose="020B0604020202020204" pitchFamily="34" charset="0"/>
        <a:buChar char="•"/>
        <a:defRPr sz="2000" kern="1200">
          <a:solidFill>
            <a:schemeClr val="tx1"/>
          </a:solidFill>
          <a:latin typeface="Avenir LT Com 45 Book" panose="020B0502020203020204" pitchFamily="34" charset="0"/>
          <a:ea typeface="+mn-ea"/>
          <a:cs typeface="+mn-cs"/>
        </a:defRPr>
      </a:lvl5pPr>
      <a:lvl6pPr marL="1885904"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83" rtl="0" eaLnBrk="1" latinLnBrk="0" hangingPunct="1">
        <a:defRPr sz="1400" kern="1200">
          <a:solidFill>
            <a:schemeClr val="tx1"/>
          </a:solidFill>
          <a:latin typeface="+mn-lt"/>
          <a:ea typeface="+mn-ea"/>
          <a:cs typeface="+mn-cs"/>
        </a:defRPr>
      </a:lvl1pPr>
      <a:lvl2pPr marL="342891" algn="l" defTabSz="685783" rtl="0" eaLnBrk="1" latinLnBrk="0" hangingPunct="1">
        <a:defRPr sz="1400" kern="1200">
          <a:solidFill>
            <a:schemeClr val="tx1"/>
          </a:solidFill>
          <a:latin typeface="+mn-lt"/>
          <a:ea typeface="+mn-ea"/>
          <a:cs typeface="+mn-cs"/>
        </a:defRPr>
      </a:lvl2pPr>
      <a:lvl3pPr marL="685783" algn="l" defTabSz="685783" rtl="0" eaLnBrk="1" latinLnBrk="0" hangingPunct="1">
        <a:defRPr sz="1400" kern="1200">
          <a:solidFill>
            <a:schemeClr val="tx1"/>
          </a:solidFill>
          <a:latin typeface="+mn-lt"/>
          <a:ea typeface="+mn-ea"/>
          <a:cs typeface="+mn-cs"/>
        </a:defRPr>
      </a:lvl3pPr>
      <a:lvl4pPr marL="1028674" algn="l" defTabSz="685783" rtl="0" eaLnBrk="1" latinLnBrk="0" hangingPunct="1">
        <a:defRPr sz="1400" kern="1200">
          <a:solidFill>
            <a:schemeClr val="tx1"/>
          </a:solidFill>
          <a:latin typeface="+mn-lt"/>
          <a:ea typeface="+mn-ea"/>
          <a:cs typeface="+mn-cs"/>
        </a:defRPr>
      </a:lvl4pPr>
      <a:lvl5pPr marL="1371566" algn="l" defTabSz="685783" rtl="0" eaLnBrk="1" latinLnBrk="0" hangingPunct="1">
        <a:defRPr sz="1400" kern="1200">
          <a:solidFill>
            <a:schemeClr val="tx1"/>
          </a:solidFill>
          <a:latin typeface="+mn-lt"/>
          <a:ea typeface="+mn-ea"/>
          <a:cs typeface="+mn-cs"/>
        </a:defRPr>
      </a:lvl5pPr>
      <a:lvl6pPr marL="1714457" algn="l" defTabSz="685783" rtl="0" eaLnBrk="1" latinLnBrk="0" hangingPunct="1">
        <a:defRPr sz="1400" kern="1200">
          <a:solidFill>
            <a:schemeClr val="tx1"/>
          </a:solidFill>
          <a:latin typeface="+mn-lt"/>
          <a:ea typeface="+mn-ea"/>
          <a:cs typeface="+mn-cs"/>
        </a:defRPr>
      </a:lvl6pPr>
      <a:lvl7pPr marL="2057349" algn="l" defTabSz="685783" rtl="0" eaLnBrk="1" latinLnBrk="0" hangingPunct="1">
        <a:defRPr sz="1400" kern="1200">
          <a:solidFill>
            <a:schemeClr val="tx1"/>
          </a:solidFill>
          <a:latin typeface="+mn-lt"/>
          <a:ea typeface="+mn-ea"/>
          <a:cs typeface="+mn-cs"/>
        </a:defRPr>
      </a:lvl7pPr>
      <a:lvl8pPr marL="2400240" algn="l" defTabSz="685783" rtl="0" eaLnBrk="1" latinLnBrk="0" hangingPunct="1">
        <a:defRPr sz="1400" kern="1200">
          <a:solidFill>
            <a:schemeClr val="tx1"/>
          </a:solidFill>
          <a:latin typeface="+mn-lt"/>
          <a:ea typeface="+mn-ea"/>
          <a:cs typeface="+mn-cs"/>
        </a:defRPr>
      </a:lvl8pPr>
      <a:lvl9pPr marL="2743131" algn="l" defTabSz="685783"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4.xml"/><Relationship Id="rId1" Type="http://schemas.openxmlformats.org/officeDocument/2006/relationships/tags" Target="../tags/tag4.xml"/><Relationship Id="rId5" Type="http://schemas.openxmlformats.org/officeDocument/2006/relationships/image" Target="../media/image5.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7.xml"/><Relationship Id="rId1" Type="http://schemas.openxmlformats.org/officeDocument/2006/relationships/tags" Target="../tags/tag5.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3691462" y="1765258"/>
            <a:ext cx="7699023" cy="2533691"/>
          </a:xfrm>
        </p:spPr>
        <p:txBody>
          <a:bodyPr/>
          <a:lstStyle/>
          <a:p>
            <a:r>
              <a:rPr lang="en-US" sz="1800" b="0" dirty="0"/>
              <a:t>NC Department of Health and Human Services </a:t>
            </a:r>
          </a:p>
          <a:p>
            <a:r>
              <a:rPr lang="en-US" dirty="0"/>
              <a:t>Welcome to </a:t>
            </a:r>
          </a:p>
          <a:p>
            <a:r>
              <a:rPr lang="en-US" dirty="0"/>
              <a:t>69</a:t>
            </a:r>
            <a:r>
              <a:rPr lang="en-US" baseline="30000" dirty="0"/>
              <a:t>th</a:t>
            </a:r>
            <a:r>
              <a:rPr lang="en-US" dirty="0"/>
              <a:t> Annual TB/RD and </a:t>
            </a:r>
          </a:p>
          <a:p>
            <a:r>
              <a:rPr lang="en-US" dirty="0"/>
              <a:t>38</a:t>
            </a:r>
            <a:r>
              <a:rPr lang="en-US" baseline="30000" dirty="0"/>
              <a:t>th</a:t>
            </a:r>
            <a:r>
              <a:rPr lang="en-US" dirty="0"/>
              <a:t> SETC Conference </a:t>
            </a:r>
          </a:p>
        </p:txBody>
      </p:sp>
      <p:sp>
        <p:nvSpPr>
          <p:cNvPr id="10" name="Text Placeholder 9"/>
          <p:cNvSpPr>
            <a:spLocks noGrp="1"/>
          </p:cNvSpPr>
          <p:nvPr>
            <p:ph type="body" sz="quarter" idx="12"/>
          </p:nvPr>
        </p:nvSpPr>
        <p:spPr/>
        <p:txBody>
          <a:bodyPr>
            <a:normAutofit/>
          </a:bodyPr>
          <a:lstStyle/>
          <a:p>
            <a:r>
              <a:rPr lang="en-US" sz="2000" dirty="0"/>
              <a:t>October 5-6, 2021 </a:t>
            </a:r>
            <a:r>
              <a:rPr lang="en-US" sz="2000" dirty="0" err="1"/>
              <a:t>1pm</a:t>
            </a:r>
            <a:r>
              <a:rPr lang="en-US" sz="2000" dirty="0"/>
              <a:t> to </a:t>
            </a:r>
            <a:r>
              <a:rPr lang="en-US" sz="2000" dirty="0" err="1"/>
              <a:t>5pm</a:t>
            </a:r>
            <a:endParaRPr lang="en-US" sz="2000" dirty="0"/>
          </a:p>
        </p:txBody>
      </p:sp>
    </p:spTree>
    <p:extLst>
      <p:ext uri="{BB962C8B-B14F-4D97-AF65-F5344CB8AC3E}">
        <p14:creationId xmlns:p14="http://schemas.microsoft.com/office/powerpoint/2010/main" val="695022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4E2B3-52B4-4DB5-99FA-1D678D78D22F}"/>
              </a:ext>
            </a:extLst>
          </p:cNvPr>
          <p:cNvSpPr>
            <a:spLocks noGrp="1"/>
          </p:cNvSpPr>
          <p:nvPr>
            <p:ph type="title"/>
          </p:nvPr>
        </p:nvSpPr>
        <p:spPr/>
        <p:txBody>
          <a:bodyPr/>
          <a:lstStyle/>
          <a:p>
            <a:r>
              <a:rPr lang="en-US"/>
              <a:t>Introduction to Zoom Functions</a:t>
            </a:r>
          </a:p>
        </p:txBody>
      </p:sp>
      <p:pic>
        <p:nvPicPr>
          <p:cNvPr id="2050" name="Picture 2" descr="Student view of a Zoom meeting and meeting controls">
            <a:extLst>
              <a:ext uri="{FF2B5EF4-FFF2-40B4-BE49-F238E27FC236}">
                <a16:creationId xmlns:a16="http://schemas.microsoft.com/office/drawing/2014/main" id="{0CACC169-280D-4ADF-9ED7-E06AC1A02FE4}"/>
              </a:ext>
            </a:extLst>
          </p:cNvPr>
          <p:cNvPicPr>
            <a:picLocks noGrp="1" noChangeAspect="1" noChangeArrowheads="1"/>
          </p:cNvPicPr>
          <p:nvPr>
            <p:ph idx="1"/>
          </p:nvPr>
        </p:nvPicPr>
        <p:blipFill rotWithShape="1">
          <a:blip r:embed="rId4">
            <a:extLst>
              <a:ext uri="{28A0092B-C50C-407E-A947-70E740481C1C}">
                <a14:useLocalDpi xmlns:a14="http://schemas.microsoft.com/office/drawing/2010/main" val="0"/>
              </a:ext>
            </a:extLst>
          </a:blip>
          <a:srcRect l="-57" t="5774" r="195" b="431"/>
          <a:stretch/>
        </p:blipFill>
        <p:spPr bwMode="auto">
          <a:xfrm>
            <a:off x="1899549" y="1118085"/>
            <a:ext cx="8925945" cy="4995801"/>
          </a:xfrm>
          <a:prstGeom prst="rect">
            <a:avLst/>
          </a:prstGeom>
          <a:noFill/>
          <a:extLst>
            <a:ext uri="{909E8E84-426E-40DD-AFC4-6F175D3DCCD1}">
              <a14:hiddenFill xmlns:a14="http://schemas.microsoft.com/office/drawing/2010/main">
                <a:solidFill>
                  <a:srgbClr val="FFFFFF"/>
                </a:solidFill>
              </a14:hiddenFill>
            </a:ext>
          </a:extLst>
        </p:spPr>
      </p:pic>
      <p:pic>
        <p:nvPicPr>
          <p:cNvPr id="2055" name="5A6C2E94-A820-46F2-A779-F9C2B176F840">
            <a:extLst>
              <a:ext uri="{FF2B5EF4-FFF2-40B4-BE49-F238E27FC236}">
                <a16:creationId xmlns:a16="http://schemas.microsoft.com/office/drawing/2014/main" id="{58F8DEBB-589D-4AA8-AC33-796F52DE029E}"/>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a:stretch/>
        </p:blipFill>
        <p:spPr bwMode="auto">
          <a:xfrm>
            <a:off x="1899550" y="5506875"/>
            <a:ext cx="8930732" cy="569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4032786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18E82-656F-40F5-A174-9308F248C4DF}"/>
              </a:ext>
            </a:extLst>
          </p:cNvPr>
          <p:cNvSpPr>
            <a:spLocks noGrp="1"/>
          </p:cNvSpPr>
          <p:nvPr>
            <p:ph type="title"/>
          </p:nvPr>
        </p:nvSpPr>
        <p:spPr>
          <a:xfrm>
            <a:off x="839788" y="365128"/>
            <a:ext cx="10515600" cy="1325563"/>
          </a:xfrm>
        </p:spPr>
        <p:txBody>
          <a:bodyPr/>
          <a:lstStyle/>
          <a:p>
            <a:r>
              <a:rPr lang="en-US"/>
              <a:t>Zoom Reactions: How are you feeling?</a:t>
            </a:r>
          </a:p>
        </p:txBody>
      </p:sp>
      <p:sp>
        <p:nvSpPr>
          <p:cNvPr id="6" name="Text Placeholder 5">
            <a:extLst>
              <a:ext uri="{FF2B5EF4-FFF2-40B4-BE49-F238E27FC236}">
                <a16:creationId xmlns:a16="http://schemas.microsoft.com/office/drawing/2014/main" id="{F8422049-C992-4F5B-919C-C505D0EA8D9A}"/>
              </a:ext>
            </a:extLst>
          </p:cNvPr>
          <p:cNvSpPr>
            <a:spLocks noGrp="1"/>
          </p:cNvSpPr>
          <p:nvPr>
            <p:ph type="body" idx="1"/>
          </p:nvPr>
        </p:nvSpPr>
        <p:spPr>
          <a:xfrm>
            <a:off x="840318" y="1680633"/>
            <a:ext cx="5158316" cy="823384"/>
          </a:xfrm>
        </p:spPr>
        <p:txBody>
          <a:bodyPr/>
          <a:lstStyle/>
          <a:p>
            <a:r>
              <a:rPr lang="en-US"/>
              <a:t>Quick Take</a:t>
            </a:r>
          </a:p>
        </p:txBody>
      </p:sp>
      <p:sp>
        <p:nvSpPr>
          <p:cNvPr id="31" name="Content Placeholder 30">
            <a:extLst>
              <a:ext uri="{FF2B5EF4-FFF2-40B4-BE49-F238E27FC236}">
                <a16:creationId xmlns:a16="http://schemas.microsoft.com/office/drawing/2014/main" id="{2E20D711-576C-4DF6-AD83-040A9AC00E76}"/>
              </a:ext>
            </a:extLst>
          </p:cNvPr>
          <p:cNvSpPr>
            <a:spLocks noGrp="1"/>
          </p:cNvSpPr>
          <p:nvPr>
            <p:ph sz="half" idx="2"/>
          </p:nvPr>
        </p:nvSpPr>
        <p:spPr>
          <a:xfrm>
            <a:off x="840318" y="2504018"/>
            <a:ext cx="5158316" cy="3685116"/>
          </a:xfrm>
        </p:spPr>
        <p:txBody>
          <a:bodyPr/>
          <a:lstStyle/>
          <a:p>
            <a:r>
              <a:rPr lang="en-US"/>
              <a:t>Select Reactions in bottom of Zoom toolbar</a:t>
            </a:r>
          </a:p>
          <a:p>
            <a:pPr lvl="1"/>
            <a:r>
              <a:rPr lang="en-US"/>
              <a:t>Wave, thumbs up, laugh, wow, heart, celebrate</a:t>
            </a:r>
          </a:p>
        </p:txBody>
      </p:sp>
      <p:sp>
        <p:nvSpPr>
          <p:cNvPr id="8" name="Text Placeholder 7">
            <a:extLst>
              <a:ext uri="{FF2B5EF4-FFF2-40B4-BE49-F238E27FC236}">
                <a16:creationId xmlns:a16="http://schemas.microsoft.com/office/drawing/2014/main" id="{CF727164-0478-4DAD-9CEE-F0C7F210E350}"/>
              </a:ext>
            </a:extLst>
          </p:cNvPr>
          <p:cNvSpPr>
            <a:spLocks noGrp="1"/>
          </p:cNvSpPr>
          <p:nvPr>
            <p:ph type="body" sz="quarter" idx="3"/>
          </p:nvPr>
        </p:nvSpPr>
        <p:spPr>
          <a:xfrm>
            <a:off x="6172200" y="1680633"/>
            <a:ext cx="5183717" cy="823384"/>
          </a:xfrm>
        </p:spPr>
        <p:txBody>
          <a:bodyPr/>
          <a:lstStyle/>
          <a:p>
            <a:r>
              <a:rPr lang="en-US"/>
              <a:t>Deep Cut</a:t>
            </a:r>
          </a:p>
        </p:txBody>
      </p:sp>
      <p:sp>
        <p:nvSpPr>
          <p:cNvPr id="32" name="Content Placeholder 31">
            <a:extLst>
              <a:ext uri="{FF2B5EF4-FFF2-40B4-BE49-F238E27FC236}">
                <a16:creationId xmlns:a16="http://schemas.microsoft.com/office/drawing/2014/main" id="{BCE58ED4-A13D-4932-A290-4E0D545425DE}"/>
              </a:ext>
            </a:extLst>
          </p:cNvPr>
          <p:cNvSpPr>
            <a:spLocks noGrp="1"/>
          </p:cNvSpPr>
          <p:nvPr>
            <p:ph sz="quarter" idx="4"/>
          </p:nvPr>
        </p:nvSpPr>
        <p:spPr>
          <a:xfrm>
            <a:off x="6172200" y="2504018"/>
            <a:ext cx="5183717" cy="3685116"/>
          </a:xfrm>
        </p:spPr>
        <p:txBody>
          <a:bodyPr/>
          <a:lstStyle/>
          <a:p>
            <a:r>
              <a:rPr lang="en-US"/>
              <a:t>Select Reactions in bottom of Zoom toolbar</a:t>
            </a:r>
          </a:p>
          <a:p>
            <a:r>
              <a:rPr lang="en-US"/>
              <a:t>Select Meatballs menu (3 dots)</a:t>
            </a:r>
          </a:p>
          <a:p>
            <a:endParaRPr lang="en-US"/>
          </a:p>
        </p:txBody>
      </p:sp>
      <p:pic>
        <p:nvPicPr>
          <p:cNvPr id="28" name="Content Placeholder 12">
            <a:extLst>
              <a:ext uri="{FF2B5EF4-FFF2-40B4-BE49-F238E27FC236}">
                <a16:creationId xmlns:a16="http://schemas.microsoft.com/office/drawing/2014/main" id="{727D7012-DDCF-457C-A79E-AED55062311E}"/>
              </a:ext>
            </a:extLst>
          </p:cNvPr>
          <p:cNvPicPr>
            <a:picLocks noChangeAspect="1"/>
          </p:cNvPicPr>
          <p:nvPr/>
        </p:nvPicPr>
        <p:blipFill>
          <a:blip r:embed="rId4"/>
          <a:stretch>
            <a:fillRect/>
          </a:stretch>
        </p:blipFill>
        <p:spPr bwMode="auto">
          <a:xfrm>
            <a:off x="7798234" y="4044025"/>
            <a:ext cx="2187767" cy="2637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49" name="Group 48">
            <a:extLst>
              <a:ext uri="{FF2B5EF4-FFF2-40B4-BE49-F238E27FC236}">
                <a16:creationId xmlns:a16="http://schemas.microsoft.com/office/drawing/2014/main" id="{2D7DD7B3-397E-4A11-85B4-FE7A491398AA}"/>
              </a:ext>
            </a:extLst>
          </p:cNvPr>
          <p:cNvGrpSpPr/>
          <p:nvPr/>
        </p:nvGrpSpPr>
        <p:grpSpPr>
          <a:xfrm>
            <a:off x="1027860" y="4241156"/>
            <a:ext cx="5957357" cy="2058433"/>
            <a:chOff x="869157" y="3599675"/>
            <a:chExt cx="4468018" cy="1543825"/>
          </a:xfrm>
        </p:grpSpPr>
        <p:pic>
          <p:nvPicPr>
            <p:cNvPr id="44" name="Picture 43">
              <a:extLst>
                <a:ext uri="{FF2B5EF4-FFF2-40B4-BE49-F238E27FC236}">
                  <a16:creationId xmlns:a16="http://schemas.microsoft.com/office/drawing/2014/main" id="{9B93A49D-4B64-4B39-BB06-A6D37CF8755E}"/>
                </a:ext>
              </a:extLst>
            </p:cNvPr>
            <p:cNvPicPr>
              <a:picLocks noChangeAspect="1"/>
            </p:cNvPicPr>
            <p:nvPr/>
          </p:nvPicPr>
          <p:blipFill rotWithShape="1">
            <a:blip r:embed="rId5"/>
            <a:srcRect r="5801" b="296"/>
            <a:stretch/>
          </p:blipFill>
          <p:spPr>
            <a:xfrm>
              <a:off x="1206825" y="3599675"/>
              <a:ext cx="2990527" cy="1543825"/>
            </a:xfrm>
            <a:prstGeom prst="rect">
              <a:avLst/>
            </a:prstGeom>
          </p:spPr>
        </p:pic>
        <p:cxnSp>
          <p:nvCxnSpPr>
            <p:cNvPr id="46" name="Straight Arrow Connector 45">
              <a:extLst>
                <a:ext uri="{FF2B5EF4-FFF2-40B4-BE49-F238E27FC236}">
                  <a16:creationId xmlns:a16="http://schemas.microsoft.com/office/drawing/2014/main" id="{6DB3759D-F815-458F-808D-F40198EB5ED0}"/>
                </a:ext>
              </a:extLst>
            </p:cNvPr>
            <p:cNvCxnSpPr/>
            <p:nvPr/>
          </p:nvCxnSpPr>
          <p:spPr>
            <a:xfrm>
              <a:off x="869157" y="4915827"/>
              <a:ext cx="1695449" cy="0"/>
            </a:xfrm>
            <a:prstGeom prst="straightConnector1">
              <a:avLst/>
            </a:prstGeom>
            <a:ln w="50800">
              <a:solidFill>
                <a:srgbClr val="F60087"/>
              </a:solidFill>
              <a:tailEnd type="triangle"/>
            </a:ln>
          </p:spPr>
          <p:style>
            <a:lnRef idx="1">
              <a:schemeClr val="accent4"/>
            </a:lnRef>
            <a:fillRef idx="0">
              <a:schemeClr val="accent4"/>
            </a:fillRef>
            <a:effectRef idx="0">
              <a:schemeClr val="accent4"/>
            </a:effectRef>
            <a:fontRef idx="minor">
              <a:schemeClr val="tx1"/>
            </a:fontRef>
          </p:style>
        </p:cxnSp>
        <p:cxnSp>
          <p:nvCxnSpPr>
            <p:cNvPr id="48" name="Straight Arrow Connector 47">
              <a:extLst>
                <a:ext uri="{FF2B5EF4-FFF2-40B4-BE49-F238E27FC236}">
                  <a16:creationId xmlns:a16="http://schemas.microsoft.com/office/drawing/2014/main" id="{C4EFC9A6-ABF7-417C-A263-EA33E0913CDD}"/>
                </a:ext>
              </a:extLst>
            </p:cNvPr>
            <p:cNvCxnSpPr>
              <a:cxnSpLocks/>
            </p:cNvCxnSpPr>
            <p:nvPr/>
          </p:nvCxnSpPr>
          <p:spPr>
            <a:xfrm flipH="1">
              <a:off x="3660775" y="4022047"/>
              <a:ext cx="1676400" cy="0"/>
            </a:xfrm>
            <a:prstGeom prst="straightConnector1">
              <a:avLst/>
            </a:prstGeom>
            <a:ln w="50800">
              <a:solidFill>
                <a:srgbClr val="D62164"/>
              </a:solidFill>
              <a:tailEnd type="triangle"/>
            </a:ln>
          </p:spPr>
          <p:style>
            <a:lnRef idx="1">
              <a:schemeClr val="accent4"/>
            </a:lnRef>
            <a:fillRef idx="0">
              <a:schemeClr val="accent4"/>
            </a:fillRef>
            <a:effectRef idx="0">
              <a:schemeClr val="accent4"/>
            </a:effectRef>
            <a:fontRef idx="minor">
              <a:schemeClr val="tx1"/>
            </a:fontRef>
          </p:style>
        </p:cxnSp>
      </p:grpSp>
      <p:sp>
        <p:nvSpPr>
          <p:cNvPr id="3" name="Rectangle 2">
            <a:extLst>
              <a:ext uri="{FF2B5EF4-FFF2-40B4-BE49-F238E27FC236}">
                <a16:creationId xmlns:a16="http://schemas.microsoft.com/office/drawing/2014/main" id="{93162D29-A29C-455A-A46D-1776FDD465AC}"/>
              </a:ext>
            </a:extLst>
          </p:cNvPr>
          <p:cNvSpPr/>
          <p:nvPr/>
        </p:nvSpPr>
        <p:spPr>
          <a:xfrm>
            <a:off x="2206000" y="4951255"/>
            <a:ext cx="2596283" cy="44673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tx1"/>
                </a:solidFill>
              </a:ln>
              <a:solidFill>
                <a:schemeClr val="tx1"/>
              </a:solidFill>
            </a:endParaRPr>
          </a:p>
        </p:txBody>
      </p:sp>
    </p:spTree>
    <p:custDataLst>
      <p:tags r:id="rId1"/>
    </p:custDataLst>
    <p:extLst>
      <p:ext uri="{BB962C8B-B14F-4D97-AF65-F5344CB8AC3E}">
        <p14:creationId xmlns:p14="http://schemas.microsoft.com/office/powerpoint/2010/main" val="391027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3691462" y="1765258"/>
            <a:ext cx="7699023" cy="2533691"/>
          </a:xfrm>
        </p:spPr>
        <p:txBody>
          <a:bodyPr/>
          <a:lstStyle/>
          <a:p>
            <a:r>
              <a:rPr lang="en-US" sz="1800" b="0" dirty="0"/>
              <a:t>NC Department of Health and Human Services </a:t>
            </a:r>
          </a:p>
          <a:p>
            <a:r>
              <a:rPr lang="en-US" dirty="0"/>
              <a:t>Welcome to </a:t>
            </a:r>
          </a:p>
          <a:p>
            <a:r>
              <a:rPr lang="en-US" dirty="0"/>
              <a:t>69</a:t>
            </a:r>
            <a:r>
              <a:rPr lang="en-US" baseline="30000" dirty="0"/>
              <a:t>th</a:t>
            </a:r>
            <a:r>
              <a:rPr lang="en-US" dirty="0"/>
              <a:t> Annual TB/RD and </a:t>
            </a:r>
          </a:p>
          <a:p>
            <a:r>
              <a:rPr lang="en-US" dirty="0"/>
              <a:t>38</a:t>
            </a:r>
            <a:r>
              <a:rPr lang="en-US" baseline="30000" dirty="0"/>
              <a:t>th</a:t>
            </a:r>
            <a:r>
              <a:rPr lang="en-US" dirty="0"/>
              <a:t> SETC Conference </a:t>
            </a:r>
          </a:p>
        </p:txBody>
      </p:sp>
      <p:sp>
        <p:nvSpPr>
          <p:cNvPr id="10" name="Text Placeholder 9"/>
          <p:cNvSpPr>
            <a:spLocks noGrp="1"/>
          </p:cNvSpPr>
          <p:nvPr>
            <p:ph type="body" sz="quarter" idx="12"/>
          </p:nvPr>
        </p:nvSpPr>
        <p:spPr>
          <a:xfrm>
            <a:off x="854619" y="5121573"/>
            <a:ext cx="7699023" cy="488226"/>
          </a:xfrm>
        </p:spPr>
        <p:txBody>
          <a:bodyPr>
            <a:normAutofit/>
          </a:bodyPr>
          <a:lstStyle/>
          <a:p>
            <a:r>
              <a:rPr lang="en-US" sz="2800" dirty="0">
                <a:latin typeface="Arial"/>
                <a:cs typeface="Arial"/>
              </a:rPr>
              <a:t>We will be back on the top of the hour!</a:t>
            </a:r>
            <a:endParaRPr lang="en-US" sz="2800" dirty="0"/>
          </a:p>
        </p:txBody>
      </p:sp>
    </p:spTree>
    <p:extLst>
      <p:ext uri="{BB962C8B-B14F-4D97-AF65-F5344CB8AC3E}">
        <p14:creationId xmlns:p14="http://schemas.microsoft.com/office/powerpoint/2010/main" val="6282693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6A1E4-4090-4CF1-B3EE-3D04B1F3D7A1}"/>
              </a:ext>
            </a:extLst>
          </p:cNvPr>
          <p:cNvSpPr>
            <a:spLocks noGrp="1"/>
          </p:cNvSpPr>
          <p:nvPr>
            <p:ph type="title"/>
          </p:nvPr>
        </p:nvSpPr>
        <p:spPr/>
        <p:txBody>
          <a:bodyPr/>
          <a:lstStyle/>
          <a:p>
            <a:r>
              <a:rPr lang="en-US" dirty="0">
                <a:latin typeface="Avenir LT Com 55 Roman"/>
              </a:rPr>
              <a:t>Select a Breakout Room</a:t>
            </a:r>
            <a:endParaRPr lang="en-US" dirty="0"/>
          </a:p>
        </p:txBody>
      </p:sp>
      <p:sp>
        <p:nvSpPr>
          <p:cNvPr id="13" name="Content Placeholder 12">
            <a:extLst>
              <a:ext uri="{FF2B5EF4-FFF2-40B4-BE49-F238E27FC236}">
                <a16:creationId xmlns:a16="http://schemas.microsoft.com/office/drawing/2014/main" id="{CCD88199-2DD4-4A9F-81EE-6F31964A55B7}"/>
              </a:ext>
            </a:extLst>
          </p:cNvPr>
          <p:cNvSpPr>
            <a:spLocks noGrp="1"/>
          </p:cNvSpPr>
          <p:nvPr>
            <p:ph idx="1"/>
          </p:nvPr>
        </p:nvSpPr>
        <p:spPr/>
        <p:txBody>
          <a:bodyPr/>
          <a:lstStyle/>
          <a:p>
            <a:pPr marL="170815" indent="-170815"/>
            <a:r>
              <a:rPr lang="en-US" sz="2400" dirty="0">
                <a:latin typeface="Avenir LT Com 45 Book"/>
              </a:rPr>
              <a:t>When breakout rooms begin, a screen will pop up and you will have the ability to join a breakout room (see below).</a:t>
            </a:r>
            <a:endParaRPr lang="en-US" sz="2400" dirty="0"/>
          </a:p>
          <a:p>
            <a:pPr marL="170815" indent="-170815"/>
            <a:r>
              <a:rPr lang="en-US" sz="2400" dirty="0">
                <a:latin typeface="Avenir LT Com 45 Book"/>
              </a:rPr>
              <a:t>If you are unable to select join because you called in, a conference organizer will ask which room you would like to be placed in.</a:t>
            </a:r>
            <a:endParaRPr lang="en-US" sz="2400" dirty="0"/>
          </a:p>
          <a:p>
            <a:pPr marL="170815" indent="-170815"/>
            <a:endParaRPr lang="en-US" dirty="0"/>
          </a:p>
        </p:txBody>
      </p:sp>
      <p:pic>
        <p:nvPicPr>
          <p:cNvPr id="14" name="Picture 13">
            <a:extLst>
              <a:ext uri="{FF2B5EF4-FFF2-40B4-BE49-F238E27FC236}">
                <a16:creationId xmlns:a16="http://schemas.microsoft.com/office/drawing/2014/main" id="{0D98C581-285A-4C6D-A3CF-6273B4A55D11}"/>
              </a:ext>
            </a:extLst>
          </p:cNvPr>
          <p:cNvPicPr>
            <a:picLocks noGrp="1" noChangeAspect="1"/>
          </p:cNvPicPr>
          <p:nvPr/>
        </p:nvPicPr>
        <p:blipFill>
          <a:blip r:embed="rId2"/>
          <a:stretch>
            <a:fillRect/>
          </a:stretch>
        </p:blipFill>
        <p:spPr bwMode="auto">
          <a:xfrm>
            <a:off x="2361189" y="3484346"/>
            <a:ext cx="7077075" cy="2152650"/>
          </a:xfrm>
          <a:prstGeom prst="rect">
            <a:avLst/>
          </a:prstGeom>
          <a:noFill/>
          <a:ln>
            <a:noFill/>
          </a:ln>
          <a:extLst>
            <a:ext uri="{909E8E84-426E-40dd-AFC4-6F175D3DCCD1}">
              <a14:hiddenFill xmlns:lc="http://schemas.openxmlformats.org/drawingml/2006/lockedCanvas" xmlns:a14="http://schemas.microsoft.com/office/drawing/2010/main" xmlns="">
                <a:solidFill>
                  <a:srgbClr val="FFFFFF"/>
                </a:solidFill>
              </a14:hiddenFill>
            </a:ext>
            <a:ext uri="{91240B29-F687-4f45-9708-019B960494DF}">
              <a14:hiddenLine xmlns:lc="http://schemas.openxmlformats.org/drawingml/2006/lockedCanvas" xmlns:a14="http://schemas.microsoft.com/office/drawing/2010/main" xmlns="" w="9525">
                <a:solidFill>
                  <a:srgbClr val="000000"/>
                </a:solidFill>
                <a:miter lim="800000"/>
                <a:headEnd/>
                <a:tailEnd/>
              </a14:hiddenLine>
            </a:ext>
          </a:extLst>
        </p:spPr>
      </p:pic>
      <p:sp>
        <p:nvSpPr>
          <p:cNvPr id="15" name="Oval 14">
            <a:extLst>
              <a:ext uri="{FF2B5EF4-FFF2-40B4-BE49-F238E27FC236}">
                <a16:creationId xmlns:a16="http://schemas.microsoft.com/office/drawing/2014/main" id="{CDB77616-D1C1-4E13-957E-13A8ED82EC7A}"/>
              </a:ext>
            </a:extLst>
          </p:cNvPr>
          <p:cNvSpPr/>
          <p:nvPr/>
        </p:nvSpPr>
        <p:spPr>
          <a:xfrm>
            <a:off x="7786253" y="3433618"/>
            <a:ext cx="1812636" cy="681182"/>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extLst>
      <p:ext uri="{BB962C8B-B14F-4D97-AF65-F5344CB8AC3E}">
        <p14:creationId xmlns:p14="http://schemas.microsoft.com/office/powerpoint/2010/main" val="377343724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inal PPT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094546B-0939-4413-919E-30C28CAA95D1}" vid="{73938DA0-6775-40E5-9CB0-1BFF3D0D5CE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25</Words>
  <Application>Microsoft Office PowerPoint</Application>
  <PresentationFormat>Widescreen</PresentationFormat>
  <Paragraphs>5</Paragraphs>
  <Slides>5</Slides>
  <Notes>2</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Office Theme</vt:lpstr>
      <vt:lpstr>Final PPT template</vt:lpstr>
      <vt:lpstr>PowerPoint Presentation</vt:lpstr>
      <vt:lpstr>Introduction to Zoom Functions</vt:lpstr>
      <vt:lpstr>Zoom Reactions: How are you feeling?</vt:lpstr>
      <vt:lpstr>PowerPoint Presentation</vt:lpstr>
      <vt:lpstr>Select a Breakout Room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Ingram, Daniela K</dc:creator>
  <cp:lastModifiedBy>Gunn, Ariel Antares</cp:lastModifiedBy>
  <cp:revision>71</cp:revision>
  <dcterms:created xsi:type="dcterms:W3CDTF">2021-09-30T19:23:20Z</dcterms:created>
  <dcterms:modified xsi:type="dcterms:W3CDTF">2021-10-06T16:41:55Z</dcterms:modified>
</cp:coreProperties>
</file>